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7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5DF53-BD6E-4478-B22B-E956DDAB696E}" type="datetimeFigureOut">
              <a:rPr lang="en-US" smtClean="0"/>
              <a:t>9/24/2013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EA0EA-A62E-4C0E-A6CF-39B5B81EE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609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5DF53-BD6E-4478-B22B-E956DDAB696E}" type="datetimeFigureOut">
              <a:rPr lang="en-US" smtClean="0"/>
              <a:t>9/24/2013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EA0EA-A62E-4C0E-A6CF-39B5B81EE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898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5DF53-BD6E-4478-B22B-E956DDAB696E}" type="datetimeFigureOut">
              <a:rPr lang="en-US" smtClean="0"/>
              <a:t>9/24/2013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EA0EA-A62E-4C0E-A6CF-39B5B81EE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781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5DF53-BD6E-4478-B22B-E956DDAB696E}" type="datetimeFigureOut">
              <a:rPr lang="en-US" smtClean="0"/>
              <a:t>9/24/2013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EA0EA-A62E-4C0E-A6CF-39B5B81EE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134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5DF53-BD6E-4478-B22B-E956DDAB696E}" type="datetimeFigureOut">
              <a:rPr lang="en-US" smtClean="0"/>
              <a:t>9/24/2013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EA0EA-A62E-4C0E-A6CF-39B5B81EE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203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5DF53-BD6E-4478-B22B-E956DDAB696E}" type="datetimeFigureOut">
              <a:rPr lang="en-US" smtClean="0"/>
              <a:t>9/24/2013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EA0EA-A62E-4C0E-A6CF-39B5B81EE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137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5DF53-BD6E-4478-B22B-E956DDAB696E}" type="datetimeFigureOut">
              <a:rPr lang="en-US" smtClean="0"/>
              <a:t>9/24/2013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EA0EA-A62E-4C0E-A6CF-39B5B81EE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633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5DF53-BD6E-4478-B22B-E956DDAB696E}" type="datetimeFigureOut">
              <a:rPr lang="en-US" smtClean="0"/>
              <a:t>9/24/2013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EA0EA-A62E-4C0E-A6CF-39B5B81EE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337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5DF53-BD6E-4478-B22B-E956DDAB696E}" type="datetimeFigureOut">
              <a:rPr lang="en-US" smtClean="0"/>
              <a:t>9/24/2013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EA0EA-A62E-4C0E-A6CF-39B5B81EE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467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5DF53-BD6E-4478-B22B-E956DDAB696E}" type="datetimeFigureOut">
              <a:rPr lang="en-US" smtClean="0"/>
              <a:t>9/24/2013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EA0EA-A62E-4C0E-A6CF-39B5B81EE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991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5DF53-BD6E-4478-B22B-E956DDAB696E}" type="datetimeFigureOut">
              <a:rPr lang="en-US" smtClean="0"/>
              <a:t>9/24/2013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EA0EA-A62E-4C0E-A6CF-39B5B81EE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952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F5DF53-BD6E-4478-B22B-E956DDAB696E}" type="datetimeFigureOut">
              <a:rPr lang="en-US" smtClean="0"/>
              <a:t>9/24/2013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DEA0EA-A62E-4C0E-A6CF-39B5B81EE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212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4526" y="1828799"/>
            <a:ext cx="2202874" cy="220287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0" y="1868632"/>
            <a:ext cx="2381250" cy="23812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000" dirty="0" smtClean="0"/>
              <a:t>War of the Roses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2354342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Richard III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1483 – Edward IV suddenly dies, little Edward V only 12, Edward IV’s brother Richard named Protector, he brings little Edward to London</a:t>
            </a:r>
          </a:p>
          <a:p>
            <a:r>
              <a:rPr lang="en-US" dirty="0" smtClean="0"/>
              <a:t>Some nobles did not care for Elizabeth Woodville and her family including little Edward, started executing all nobles favoring </a:t>
            </a:r>
            <a:r>
              <a:rPr lang="en-US" dirty="0" err="1" smtClean="0"/>
              <a:t>Woodvilles</a:t>
            </a:r>
            <a:endParaRPr lang="en-US" dirty="0" smtClean="0"/>
          </a:p>
          <a:p>
            <a:r>
              <a:rPr lang="en-US" dirty="0" smtClean="0"/>
              <a:t>Archbishop of Canterbury persuaded Elizabeth to put younger son Richard with Edward to “keep him company”</a:t>
            </a:r>
          </a:p>
          <a:p>
            <a:r>
              <a:rPr lang="en-US" dirty="0" smtClean="0"/>
              <a:t>Richard declares Elizabeth’s marriage to Edward IV illegitimate</a:t>
            </a:r>
          </a:p>
          <a:p>
            <a:r>
              <a:rPr lang="en-US" dirty="0" smtClean="0"/>
              <a:t>1483 - Parliament names Richard III</a:t>
            </a:r>
          </a:p>
          <a:p>
            <a:r>
              <a:rPr lang="en-US" dirty="0" smtClean="0"/>
              <a:t>1485 – rebellion led by Henry Tudor, Richard killed at Battle of Bosworth Field, Henry crowned Henry VII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3443" y="1600200"/>
            <a:ext cx="2788114" cy="4525963"/>
          </a:xfrm>
        </p:spPr>
      </p:pic>
    </p:spTree>
    <p:extLst>
      <p:ext uri="{BB962C8B-B14F-4D97-AF65-F5344CB8AC3E}">
        <p14:creationId xmlns:p14="http://schemas.microsoft.com/office/powerpoint/2010/main" val="1055283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War of the Roses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Civil war between houses of Lancaster (red rose) and York (white rose) 1455-1485</a:t>
            </a:r>
          </a:p>
          <a:p>
            <a:r>
              <a:rPr lang="en-US" dirty="0" smtClean="0"/>
              <a:t>Both houses part of Plantagenet Dynasty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782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War of the Roses Family Tree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1327414"/>
            <a:ext cx="6705600" cy="5333856"/>
          </a:xfrm>
        </p:spPr>
      </p:pic>
    </p:spTree>
    <p:extLst>
      <p:ext uri="{BB962C8B-B14F-4D97-AF65-F5344CB8AC3E}">
        <p14:creationId xmlns:p14="http://schemas.microsoft.com/office/powerpoint/2010/main" val="3043619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/>
              <a:t>Yorkists</a:t>
            </a:r>
            <a:r>
              <a:rPr lang="en-US" dirty="0" smtClean="0"/>
              <a:t> descended from Edmund, Duke of York, Edward III’s 4</a:t>
            </a:r>
            <a:r>
              <a:rPr lang="en-US" baseline="30000" dirty="0" smtClean="0"/>
              <a:t>th</a:t>
            </a:r>
            <a:r>
              <a:rPr lang="en-US" dirty="0" smtClean="0"/>
              <a:t> son and Lionel Antwerp, his 2</a:t>
            </a:r>
            <a:r>
              <a:rPr lang="en-US" baseline="30000" dirty="0" smtClean="0"/>
              <a:t>nd</a:t>
            </a:r>
            <a:r>
              <a:rPr lang="en-US" dirty="0" smtClean="0"/>
              <a:t> son</a:t>
            </a:r>
          </a:p>
          <a:p>
            <a:r>
              <a:rPr lang="en-US" dirty="0" smtClean="0"/>
              <a:t>Henry IV had descended from 3</a:t>
            </a:r>
            <a:r>
              <a:rPr lang="en-US" baseline="30000" dirty="0" smtClean="0"/>
              <a:t>rd</a:t>
            </a:r>
            <a:r>
              <a:rPr lang="en-US" dirty="0" smtClean="0"/>
              <a:t> son, John of Gaunt</a:t>
            </a:r>
          </a:p>
          <a:p>
            <a:r>
              <a:rPr lang="en-US" dirty="0" smtClean="0"/>
              <a:t>Remember that Henry IV (Bolingbroke) established house of Lancaster when he deposed Richard II </a:t>
            </a:r>
            <a:r>
              <a:rPr lang="en-US" i="1" dirty="0" smtClean="0"/>
              <a:t>while Richard was away in Ireland</a:t>
            </a:r>
          </a:p>
          <a:p>
            <a:r>
              <a:rPr lang="en-US" dirty="0" err="1" smtClean="0"/>
              <a:t>Yorkists</a:t>
            </a:r>
            <a:r>
              <a:rPr lang="en-US" dirty="0" smtClean="0"/>
              <a:t> challenged Henry VI (Henry V’s son) for the throne of England</a:t>
            </a:r>
          </a:p>
          <a:p>
            <a:r>
              <a:rPr lang="en-US" dirty="0" smtClean="0"/>
              <a:t>York had support of London and south, Lancaster had support of Wales and north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563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Henry VI and Margaret of Anjou, a model dysfunctional family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Henry VI suffered from mental illness, wife Margaret of Anjou ran things like a tyrant</a:t>
            </a:r>
          </a:p>
          <a:p>
            <a:r>
              <a:rPr lang="en-US" dirty="0" smtClean="0"/>
              <a:t>1454 – Richard, Duke of York appointed as protector of England</a:t>
            </a:r>
          </a:p>
          <a:p>
            <a:r>
              <a:rPr lang="en-US" dirty="0" smtClean="0"/>
              <a:t>When Henry returned, he dismissed Richard and restored Margaret</a:t>
            </a:r>
          </a:p>
          <a:p>
            <a:r>
              <a:rPr lang="en-US" dirty="0" err="1" smtClean="0"/>
              <a:t>Yorkists</a:t>
            </a:r>
            <a:r>
              <a:rPr lang="en-US" dirty="0" smtClean="0"/>
              <a:t> marched on London with 3000 men, won handily at Battle of St. Albans, Richard restored at protector, Henry found hiding</a:t>
            </a:r>
          </a:p>
          <a:p>
            <a:r>
              <a:rPr lang="en-US" dirty="0" smtClean="0"/>
              <a:t>Margaret takes care of Henry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4112" y="1524000"/>
            <a:ext cx="2386498" cy="3048000"/>
          </a:xfrm>
          <a:prstGeom prst="rect">
            <a:avLst/>
          </a:prstGeom>
        </p:spPr>
      </p:pic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3238500"/>
            <a:ext cx="2565135" cy="3078163"/>
          </a:xfrm>
        </p:spPr>
      </p:pic>
    </p:spTree>
    <p:extLst>
      <p:ext uri="{BB962C8B-B14F-4D97-AF65-F5344CB8AC3E}">
        <p14:creationId xmlns:p14="http://schemas.microsoft.com/office/powerpoint/2010/main" val="447203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York victories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1456 – Henry improved, dismissed Richard again, sent him off to Ireland</a:t>
            </a:r>
          </a:p>
          <a:p>
            <a:r>
              <a:rPr lang="en-US" dirty="0" smtClean="0"/>
              <a:t>1458 – “Love Day” procession to St. Paul’s Cathedral arranged by Archbishop of Canterbury</a:t>
            </a:r>
          </a:p>
          <a:p>
            <a:r>
              <a:rPr lang="en-US" dirty="0" smtClean="0"/>
              <a:t>1459 – Richard Neville Earl of Warwick, captain of Calais, ally of York, joined Richard in Battle of </a:t>
            </a:r>
            <a:r>
              <a:rPr lang="en-US" dirty="0" err="1" smtClean="0"/>
              <a:t>Ludford</a:t>
            </a:r>
            <a:r>
              <a:rPr lang="en-US" dirty="0" smtClean="0"/>
              <a:t> Bridge and lost, Richard went back to Ireland, Warwick continued to raid English coast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Lancasters</a:t>
            </a:r>
            <a:r>
              <a:rPr lang="en-US" dirty="0" smtClean="0"/>
              <a:t> now in Coventry</a:t>
            </a:r>
          </a:p>
          <a:p>
            <a:r>
              <a:rPr lang="en-US" dirty="0" err="1" smtClean="0"/>
              <a:t>Yorkists</a:t>
            </a:r>
            <a:r>
              <a:rPr lang="en-US" dirty="0" smtClean="0"/>
              <a:t> held London</a:t>
            </a:r>
          </a:p>
          <a:p>
            <a:r>
              <a:rPr lang="en-US" dirty="0" smtClean="0"/>
              <a:t>1460 – Warwick defeats </a:t>
            </a:r>
            <a:r>
              <a:rPr lang="en-US" dirty="0" err="1" smtClean="0"/>
              <a:t>Lancasters</a:t>
            </a:r>
            <a:r>
              <a:rPr lang="en-US" dirty="0" smtClean="0"/>
              <a:t> at Northampton, bring Henry back to London, Parliament arranged a compromise giving throne to Richard after Henry dies (Margaret’s son Edward shut out), Richard made protector again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563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Margaret wins for Lancaster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Margaret goes to Scotland for  financial and military help</a:t>
            </a:r>
          </a:p>
          <a:p>
            <a:r>
              <a:rPr lang="en-US" dirty="0" smtClean="0"/>
              <a:t>Mary, Queen consort to James II, agrees to help in exchange for marriage between little Edward and her daughter (good mom)</a:t>
            </a:r>
          </a:p>
          <a:p>
            <a:r>
              <a:rPr lang="en-US" dirty="0" smtClean="0"/>
              <a:t>Christmas 1460 - Richard meets Margaret’s army (funded by Scots) at Battle of Wakefield, Lancaster wins, Richard killed, Margaret posts heads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Richard’s 18-yr-old son Edward next in line</a:t>
            </a:r>
          </a:p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Battle of St. Albans – Margaret’s army defeats Warwick, Henry under a tree left behind, little Edward decides guards’ fate</a:t>
            </a:r>
          </a:p>
          <a:p>
            <a:r>
              <a:rPr lang="en-US" dirty="0" smtClean="0"/>
              <a:t>London closes gates to Lancastrian army, army heads north</a:t>
            </a:r>
          </a:p>
          <a:p>
            <a:r>
              <a:rPr lang="en-US" dirty="0" smtClean="0"/>
              <a:t>Edward, Warwick and </a:t>
            </a:r>
            <a:r>
              <a:rPr lang="en-US" dirty="0" err="1" smtClean="0"/>
              <a:t>Yorkists</a:t>
            </a:r>
            <a:r>
              <a:rPr lang="en-US" dirty="0" smtClean="0"/>
              <a:t> return to London, hasty crowning of Edward IV, London rejoices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752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Edward IV and Warwick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Battle of </a:t>
            </a:r>
            <a:r>
              <a:rPr lang="en-US" dirty="0" err="1" smtClean="0"/>
              <a:t>Towton</a:t>
            </a:r>
            <a:r>
              <a:rPr lang="en-US" dirty="0" smtClean="0"/>
              <a:t> – the deciding battle, bloodiest battle 20,000 killed, Edward and Warwick defeat </a:t>
            </a:r>
            <a:r>
              <a:rPr lang="en-US" dirty="0" err="1" smtClean="0"/>
              <a:t>Lancasters</a:t>
            </a:r>
            <a:r>
              <a:rPr lang="en-US" dirty="0" smtClean="0"/>
              <a:t>, Edward replaces heads, Henry and Margaret flee north, many nobles switch allegiances</a:t>
            </a:r>
          </a:p>
          <a:p>
            <a:r>
              <a:rPr lang="en-US" dirty="0" smtClean="0"/>
              <a:t>Minor revolts for several years</a:t>
            </a:r>
          </a:p>
          <a:p>
            <a:r>
              <a:rPr lang="en-US" dirty="0" smtClean="0"/>
              <a:t>Henry captured again!, put in Tower of London, Margaret and son Edward flee to France</a:t>
            </a:r>
          </a:p>
          <a:p>
            <a:r>
              <a:rPr lang="en-US" dirty="0" smtClean="0"/>
              <a:t>Warwick and Edward drift apart, partly due to his marriage to Elizabeth Woodville, Warwick allies with Edward’s treacherous brother George, Edward </a:t>
            </a:r>
            <a:r>
              <a:rPr lang="en-US" dirty="0" err="1" smtClean="0"/>
              <a:t>delcares</a:t>
            </a:r>
            <a:r>
              <a:rPr lang="en-US" dirty="0" smtClean="0"/>
              <a:t> them traitors, they flee to France</a:t>
            </a:r>
          </a:p>
          <a:p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Louis IX of France suggests Warwick and Margaret becomes allies</a:t>
            </a:r>
          </a:p>
          <a:p>
            <a:r>
              <a:rPr lang="en-US" dirty="0" smtClean="0"/>
              <a:t>Warwick’s daughter Anne marries Margaret’s son Edward</a:t>
            </a:r>
          </a:p>
          <a:p>
            <a:r>
              <a:rPr lang="en-US" dirty="0" smtClean="0"/>
              <a:t>1470 - Warwick invades England, takes London, frees Henry VI, restores Henry VI to the throne, Edward flees to Burgundy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7522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he end and the Restoration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1471 - Edward gets enough support in Burgundy to invade England, takes London</a:t>
            </a:r>
          </a:p>
          <a:p>
            <a:r>
              <a:rPr lang="en-US" dirty="0" smtClean="0"/>
              <a:t>Battle of Barnet – Warwick killed</a:t>
            </a:r>
          </a:p>
          <a:p>
            <a:r>
              <a:rPr lang="en-US" dirty="0" smtClean="0"/>
              <a:t>Battle of Tewksbury – Margaret trying to cross from Wales into England, defeated, son Edward killed</a:t>
            </a:r>
          </a:p>
          <a:p>
            <a:r>
              <a:rPr lang="en-US" dirty="0" smtClean="0"/>
              <a:t>May 14, 1471 – Henry VI mysteriously murdered, Edward IV restored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1905000"/>
            <a:ext cx="3177540" cy="3688656"/>
          </a:xfrm>
        </p:spPr>
      </p:pic>
    </p:spTree>
    <p:extLst>
      <p:ext uri="{BB962C8B-B14F-4D97-AF65-F5344CB8AC3E}">
        <p14:creationId xmlns:p14="http://schemas.microsoft.com/office/powerpoint/2010/main" val="36307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511</TotalTime>
  <Words>726</Words>
  <Application>Microsoft Office PowerPoint</Application>
  <PresentationFormat>On-screen Show (4:3)</PresentationFormat>
  <Paragraphs>53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War of the Roses</vt:lpstr>
      <vt:lpstr>War of the Roses</vt:lpstr>
      <vt:lpstr>War of the Roses Family Tree</vt:lpstr>
      <vt:lpstr>The problem</vt:lpstr>
      <vt:lpstr>Henry VI and Margaret of Anjou, a model dysfunctional family</vt:lpstr>
      <vt:lpstr>York victories</vt:lpstr>
      <vt:lpstr>Margaret wins for Lancaster</vt:lpstr>
      <vt:lpstr>Edward IV and Warwick</vt:lpstr>
      <vt:lpstr>The end and the Restoration</vt:lpstr>
      <vt:lpstr>Richard III</vt:lpstr>
    </vt:vector>
  </TitlesOfParts>
  <Company>Fairfax County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War of the Roses</dc:title>
  <dc:creator>Administrator</dc:creator>
  <cp:lastModifiedBy>Administrator</cp:lastModifiedBy>
  <cp:revision>21</cp:revision>
  <dcterms:created xsi:type="dcterms:W3CDTF">2013-09-24T11:24:35Z</dcterms:created>
  <dcterms:modified xsi:type="dcterms:W3CDTF">2013-09-24T19:55:52Z</dcterms:modified>
</cp:coreProperties>
</file>