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5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8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8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6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4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6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0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7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5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AD28-E57A-4C66-9778-8B1941619BA1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27B2-00B4-4F24-88F8-74DF4D648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0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Ottoman Empire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5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710" y="904242"/>
            <a:ext cx="7141090" cy="5221922"/>
          </a:xfrm>
        </p:spPr>
      </p:pic>
    </p:spTree>
    <p:extLst>
      <p:ext uri="{BB962C8B-B14F-4D97-AF65-F5344CB8AC3E}">
        <p14:creationId xmlns:p14="http://schemas.microsoft.com/office/powerpoint/2010/main" val="216761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Ottoman Empire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Founded in Anatolia in 1299</a:t>
            </a:r>
          </a:p>
          <a:p>
            <a:r>
              <a:rPr lang="en-US" dirty="0" smtClean="0"/>
              <a:t>1453 – Mehmet II conquered Constantinople, OC given </a:t>
            </a:r>
            <a:r>
              <a:rPr lang="en-US" dirty="0" smtClean="0"/>
              <a:t>autonomy</a:t>
            </a:r>
          </a:p>
          <a:p>
            <a:r>
              <a:rPr lang="en-US" dirty="0" smtClean="0"/>
              <a:t>Istanbul – </a:t>
            </a:r>
            <a:r>
              <a:rPr lang="en-US" dirty="0" err="1" smtClean="0"/>
              <a:t>Topkapi</a:t>
            </a:r>
            <a:r>
              <a:rPr lang="en-US" dirty="0" smtClean="0"/>
              <a:t> Palace</a:t>
            </a:r>
            <a:endParaRPr lang="en-US" dirty="0" smtClean="0"/>
          </a:p>
          <a:p>
            <a:r>
              <a:rPr lang="en-US" dirty="0" smtClean="0"/>
              <a:t>1521 – Suleiman the Magnificent captures Belgrade, lost at Vienna</a:t>
            </a:r>
          </a:p>
          <a:p>
            <a:r>
              <a:rPr lang="en-US" dirty="0" smtClean="0"/>
              <a:t>1547 – conquered Hungary</a:t>
            </a:r>
          </a:p>
          <a:p>
            <a:r>
              <a:rPr lang="en-US" dirty="0" smtClean="0"/>
              <a:t>Covered 3 continents, controlled Mediterranean Sea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76400"/>
            <a:ext cx="3352800" cy="25146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889" y="3733800"/>
            <a:ext cx="3330511" cy="246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4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Cape of Good Hope</a:t>
            </a:r>
          </a:p>
          <a:p>
            <a:r>
              <a:rPr lang="en-US" dirty="0" smtClean="0"/>
              <a:t>Spanish silver from New World</a:t>
            </a:r>
          </a:p>
          <a:p>
            <a:r>
              <a:rPr lang="en-US" dirty="0" smtClean="0"/>
              <a:t>1571 – Battle of Lepanto</a:t>
            </a:r>
          </a:p>
          <a:p>
            <a:r>
              <a:rPr lang="en-US" dirty="0" smtClean="0"/>
              <a:t>1683 – 2</a:t>
            </a:r>
            <a:r>
              <a:rPr lang="en-US" baseline="30000" dirty="0" smtClean="0"/>
              <a:t>nd</a:t>
            </a:r>
            <a:r>
              <a:rPr lang="en-US" dirty="0" smtClean="0"/>
              <a:t> Siege of Vienna failed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823" y="1524000"/>
            <a:ext cx="3733800" cy="200225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532" y="3886200"/>
            <a:ext cx="37719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9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Ottoman Empire</vt:lpstr>
      <vt:lpstr>PowerPoint Presentation</vt:lpstr>
      <vt:lpstr>The Ottoman Empire</vt:lpstr>
      <vt:lpstr>Setbacks</vt:lpstr>
    </vt:vector>
  </TitlesOfParts>
  <Company>Fairfax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Ottoman Empire</dc:title>
  <dc:creator>Administrator</dc:creator>
  <cp:lastModifiedBy>Administrator</cp:lastModifiedBy>
  <cp:revision>6</cp:revision>
  <dcterms:created xsi:type="dcterms:W3CDTF">2014-02-16T03:52:16Z</dcterms:created>
  <dcterms:modified xsi:type="dcterms:W3CDTF">2014-02-18T14:17:46Z</dcterms:modified>
</cp:coreProperties>
</file>