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0" r:id="rId6"/>
    <p:sldId id="261" r:id="rId7"/>
    <p:sldId id="262" r:id="rId8"/>
    <p:sldId id="264" r:id="rId9"/>
    <p:sldId id="265" r:id="rId10"/>
    <p:sldId id="267" r:id="rId11"/>
    <p:sldId id="268" r:id="rId12"/>
    <p:sldId id="269" r:id="rId13"/>
    <p:sldId id="257" r:id="rId14"/>
    <p:sldId id="271" r:id="rId15"/>
    <p:sldId id="273" r:id="rId16"/>
    <p:sldId id="274" r:id="rId17"/>
    <p:sldId id="272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9DED-6C7D-4096-9D10-27512EFF9B6A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C271-0145-4080-BCB2-90AE5CB62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8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9DED-6C7D-4096-9D10-27512EFF9B6A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C271-0145-4080-BCB2-90AE5CB62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80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9DED-6C7D-4096-9D10-27512EFF9B6A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C271-0145-4080-BCB2-90AE5CB62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6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9DED-6C7D-4096-9D10-27512EFF9B6A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C271-0145-4080-BCB2-90AE5CB62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03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9DED-6C7D-4096-9D10-27512EFF9B6A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C271-0145-4080-BCB2-90AE5CB62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490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9DED-6C7D-4096-9D10-27512EFF9B6A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C271-0145-4080-BCB2-90AE5CB62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5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9DED-6C7D-4096-9D10-27512EFF9B6A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C271-0145-4080-BCB2-90AE5CB62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910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9DED-6C7D-4096-9D10-27512EFF9B6A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C271-0145-4080-BCB2-90AE5CB62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78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9DED-6C7D-4096-9D10-27512EFF9B6A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C271-0145-4080-BCB2-90AE5CB62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1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9DED-6C7D-4096-9D10-27512EFF9B6A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C271-0145-4080-BCB2-90AE5CB62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7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9DED-6C7D-4096-9D10-27512EFF9B6A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C271-0145-4080-BCB2-90AE5CB62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35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C9DED-6C7D-4096-9D10-27512EFF9B6A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DC271-0145-4080-BCB2-90AE5CB62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34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371600"/>
            <a:ext cx="3353801" cy="4580334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The Hundred Years’ War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09824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English losses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Edward died, Richard II (son of the Black Prince) took throne</a:t>
            </a:r>
          </a:p>
          <a:p>
            <a:r>
              <a:rPr lang="en-US" dirty="0" smtClean="0"/>
              <a:t>Charles V also died</a:t>
            </a:r>
          </a:p>
          <a:p>
            <a:r>
              <a:rPr lang="en-US" dirty="0" smtClean="0"/>
              <a:t>1380 – English pushed back, only held Calais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10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English family infighting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John of Gaunt – 3</a:t>
            </a:r>
            <a:r>
              <a:rPr lang="en-US" baseline="30000" dirty="0" smtClean="0"/>
              <a:t>rd</a:t>
            </a:r>
            <a:r>
              <a:rPr lang="en-US" dirty="0" smtClean="0"/>
              <a:t> son of Edward III, advisor to Richard II, after he died, Richard disinherited his son Henry of Bolingbroke</a:t>
            </a:r>
          </a:p>
          <a:p>
            <a:r>
              <a:rPr lang="en-US" dirty="0" smtClean="0"/>
              <a:t>Henry – childhood friend of Richard, Crusader, but spoke out against Richard’s rule, exiled</a:t>
            </a:r>
          </a:p>
          <a:p>
            <a:r>
              <a:rPr lang="en-US" dirty="0" smtClean="0"/>
              <a:t>1399 – returned while Richard fighting in Ireland, gained support, crowned self Henry IV, 1</a:t>
            </a:r>
            <a:r>
              <a:rPr lang="en-US" baseline="30000" dirty="0" smtClean="0"/>
              <a:t>st</a:t>
            </a:r>
            <a:r>
              <a:rPr lang="en-US" dirty="0" smtClean="0"/>
              <a:t> address in English since 1066</a:t>
            </a:r>
          </a:p>
          <a:p>
            <a:r>
              <a:rPr lang="en-US" dirty="0" smtClean="0"/>
              <a:t>Richard II imprisoned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614069"/>
            <a:ext cx="3048000" cy="4613564"/>
          </a:xfrm>
        </p:spPr>
      </p:pic>
    </p:spTree>
    <p:extLst>
      <p:ext uri="{BB962C8B-B14F-4D97-AF65-F5344CB8AC3E}">
        <p14:creationId xmlns:p14="http://schemas.microsoft.com/office/powerpoint/2010/main" val="30477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Lancastrian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1413 - Henry IV died naturally, son Henry V crowned</a:t>
            </a:r>
          </a:p>
          <a:p>
            <a:r>
              <a:rPr lang="en-US" dirty="0" smtClean="0"/>
              <a:t>France in midst of civil war</a:t>
            </a:r>
          </a:p>
          <a:p>
            <a:r>
              <a:rPr lang="en-US" dirty="0" smtClean="0"/>
              <a:t>Demanded hand of Catherine of Valois, daughter of Charles VI of France, rejected</a:t>
            </a:r>
          </a:p>
          <a:p>
            <a:r>
              <a:rPr lang="en-US" dirty="0" smtClean="0"/>
              <a:t>Resumption of war</a:t>
            </a:r>
          </a:p>
          <a:p>
            <a:r>
              <a:rPr lang="en-US" dirty="0" smtClean="0"/>
              <a:t>1415 – Battle of Agincourt, St. Crispin’s Day speech, 30,000 to 9,000 (10,000 to 112), the longbow</a:t>
            </a:r>
          </a:p>
          <a:p>
            <a:r>
              <a:rPr lang="en-US" dirty="0" smtClean="0"/>
              <a:t>1420 – Treaty of Troyes, gets the girl, Henry’s heirs will be kings of France after Charles VI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399" y="2209780"/>
            <a:ext cx="3850729" cy="3276620"/>
          </a:xfrm>
        </p:spPr>
      </p:pic>
    </p:spTree>
    <p:extLst>
      <p:ext uri="{BB962C8B-B14F-4D97-AF65-F5344CB8AC3E}">
        <p14:creationId xmlns:p14="http://schemas.microsoft.com/office/powerpoint/2010/main" val="250454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of France after Henry V wins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600200"/>
            <a:ext cx="4191000" cy="4989285"/>
          </a:xfrm>
        </p:spPr>
      </p:pic>
    </p:spTree>
    <p:extLst>
      <p:ext uri="{BB962C8B-B14F-4D97-AF65-F5344CB8AC3E}">
        <p14:creationId xmlns:p14="http://schemas.microsoft.com/office/powerpoint/2010/main" val="206987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Joan of Arc, the tide turns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1422 – Henry dies, infant son becomes Henry VI</a:t>
            </a:r>
          </a:p>
          <a:p>
            <a:r>
              <a:rPr lang="en-US" dirty="0" smtClean="0"/>
              <a:t>Joan (b. 1412) – peasant girl, visions of saints telling her to help free France, convinced Charles (dauphin) to let her ride with army</a:t>
            </a:r>
          </a:p>
          <a:p>
            <a:r>
              <a:rPr lang="en-US" dirty="0" smtClean="0"/>
              <a:t>1428 – siege of Orleans</a:t>
            </a:r>
          </a:p>
          <a:p>
            <a:r>
              <a:rPr lang="en-US" dirty="0" smtClean="0"/>
              <a:t>1430 – Charles VII installed</a:t>
            </a:r>
          </a:p>
          <a:p>
            <a:r>
              <a:rPr lang="en-US" dirty="0" smtClean="0"/>
              <a:t>1431 - Captured by </a:t>
            </a:r>
            <a:r>
              <a:rPr lang="en-US" dirty="0" err="1" smtClean="0"/>
              <a:t>Burgundians</a:t>
            </a:r>
            <a:r>
              <a:rPr lang="en-US" dirty="0" smtClean="0"/>
              <a:t>, sold to English, trial for heresy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439" y="1600200"/>
            <a:ext cx="2992122" cy="4525963"/>
          </a:xfrm>
        </p:spPr>
      </p:pic>
    </p:spTree>
    <p:extLst>
      <p:ext uri="{BB962C8B-B14F-4D97-AF65-F5344CB8AC3E}">
        <p14:creationId xmlns:p14="http://schemas.microsoft.com/office/powerpoint/2010/main" val="243847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Joan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Asked </a:t>
            </a:r>
            <a:r>
              <a:rPr lang="en-US" dirty="0"/>
              <a:t>if she knew she was in God's grace, she answered: </a:t>
            </a:r>
            <a:r>
              <a:rPr lang="en-US" dirty="0" smtClean="0"/>
              <a:t>“If </a:t>
            </a:r>
            <a:r>
              <a:rPr lang="en-US" dirty="0"/>
              <a:t>I am not, may God put me there; and if I am, may God so keep me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1431 - Found guilty, burned at the stake</a:t>
            </a:r>
          </a:p>
          <a:p>
            <a:r>
              <a:rPr lang="en-US" dirty="0" smtClean="0"/>
              <a:t>Posthumous trial found her innocent in 1456</a:t>
            </a:r>
          </a:p>
          <a:p>
            <a:r>
              <a:rPr lang="en-US" dirty="0" smtClean="0"/>
              <a:t>Made a saint in 1909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546" y="1600200"/>
            <a:ext cx="3165907" cy="4525963"/>
          </a:xfrm>
        </p:spPr>
      </p:pic>
    </p:spTree>
    <p:extLst>
      <p:ext uri="{BB962C8B-B14F-4D97-AF65-F5344CB8AC3E}">
        <p14:creationId xmlns:p14="http://schemas.microsoft.com/office/powerpoint/2010/main" val="258011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Joan, the end for England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1435 – Philip, Duke of Burgundy, broke with England and recognized Charles VII as king of France</a:t>
            </a:r>
          </a:p>
          <a:p>
            <a:r>
              <a:rPr lang="en-US" dirty="0" smtClean="0"/>
              <a:t>Short truce in 1444</a:t>
            </a:r>
          </a:p>
          <a:p>
            <a:r>
              <a:rPr lang="en-US" dirty="0" smtClean="0"/>
              <a:t>English broke the truce</a:t>
            </a:r>
          </a:p>
          <a:p>
            <a:r>
              <a:rPr lang="en-US" dirty="0" smtClean="0"/>
              <a:t>French gradually won all territories back except for Calais</a:t>
            </a:r>
          </a:p>
          <a:p>
            <a:r>
              <a:rPr lang="en-US" dirty="0" smtClean="0"/>
              <a:t>1453 – Battle of </a:t>
            </a:r>
            <a:r>
              <a:rPr lang="en-US" dirty="0" err="1" smtClean="0"/>
              <a:t>Castillon</a:t>
            </a:r>
            <a:r>
              <a:rPr lang="en-US" dirty="0" smtClean="0"/>
              <a:t>, last battle took Bordeaux back</a:t>
            </a:r>
          </a:p>
          <a:p>
            <a:r>
              <a:rPr lang="en-US" dirty="0" smtClean="0"/>
              <a:t>England kept fleur-de-lis on coat of arms until 1803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10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533400"/>
            <a:ext cx="4724400" cy="5763768"/>
          </a:xfrm>
        </p:spPr>
      </p:pic>
    </p:spTree>
    <p:extLst>
      <p:ext uri="{BB962C8B-B14F-4D97-AF65-F5344CB8AC3E}">
        <p14:creationId xmlns:p14="http://schemas.microsoft.com/office/powerpoint/2010/main" val="4260957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Henry V, film directed by Kenneth </a:t>
            </a:r>
            <a:r>
              <a:rPr lang="en-US" dirty="0" err="1" smtClean="0"/>
              <a:t>Branagh</a:t>
            </a:r>
            <a:endParaRPr lang="en-US" dirty="0" smtClean="0"/>
          </a:p>
          <a:p>
            <a:r>
              <a:rPr lang="en-US" dirty="0" smtClean="0"/>
              <a:t>Saint Joan, play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497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Britain had been populated by Scandinavians (Angles, Jutes, Saxons, etc.)</a:t>
            </a:r>
          </a:p>
          <a:p>
            <a:r>
              <a:rPr lang="en-US" dirty="0" smtClean="0"/>
              <a:t>William the Conqueror united the crowns of England and Normandy in 1066</a:t>
            </a:r>
          </a:p>
          <a:p>
            <a:r>
              <a:rPr lang="en-US" dirty="0" smtClean="0"/>
              <a:t>Back and forth tussle over thrones ever since</a:t>
            </a:r>
          </a:p>
          <a:p>
            <a:r>
              <a:rPr lang="en-US" dirty="0" smtClean="0"/>
              <a:t>Strategic marriages, assassinations, alliances</a:t>
            </a:r>
          </a:p>
          <a:p>
            <a:r>
              <a:rPr lang="en-US" dirty="0" smtClean="0"/>
              <a:t>Both England and France Catholic</a:t>
            </a:r>
          </a:p>
          <a:p>
            <a:r>
              <a:rPr lang="en-US" dirty="0" smtClean="0"/>
              <a:t>England had made peace with the Scots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10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Complicated Situations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King of France has duchies ruled by dukes or duchesses, his vassals</a:t>
            </a:r>
          </a:p>
          <a:p>
            <a:r>
              <a:rPr lang="en-US" dirty="0" smtClean="0"/>
              <a:t>Sometimes, these dukes or duchesses became rulers of England by war or by marriage</a:t>
            </a:r>
          </a:p>
          <a:p>
            <a:r>
              <a:rPr lang="en-US" dirty="0" smtClean="0"/>
              <a:t>Examples: William, Henry II (Count of Aquitaine)</a:t>
            </a:r>
          </a:p>
          <a:p>
            <a:r>
              <a:rPr lang="en-US" dirty="0" smtClean="0"/>
              <a:t>Commonly disputed territories: Normandy, Anjou, Aquitaine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67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685800"/>
            <a:ext cx="4495800" cy="5810068"/>
          </a:xfrm>
        </p:spPr>
      </p:pic>
    </p:spTree>
    <p:extLst>
      <p:ext uri="{BB962C8B-B14F-4D97-AF65-F5344CB8AC3E}">
        <p14:creationId xmlns:p14="http://schemas.microsoft.com/office/powerpoint/2010/main" val="76953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And so it begins…the Caroline Phase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France allied with Scotland</a:t>
            </a:r>
          </a:p>
          <a:p>
            <a:r>
              <a:rPr lang="en-US" dirty="0" smtClean="0"/>
              <a:t>Philip VI, king of France, confiscates Aquitaine from Edward III in 1337</a:t>
            </a:r>
          </a:p>
          <a:p>
            <a:r>
              <a:rPr lang="en-US" dirty="0" smtClean="0"/>
              <a:t>Edward quickly makes peace with Scotland</a:t>
            </a:r>
          </a:p>
          <a:p>
            <a:r>
              <a:rPr lang="en-US" dirty="0" smtClean="0"/>
              <a:t>Edward starts to question Philip VI’s legitimacy to French throne, calls self King of France</a:t>
            </a:r>
          </a:p>
          <a:p>
            <a:r>
              <a:rPr lang="en-US" dirty="0" smtClean="0"/>
              <a:t>Philip VI was son of brother Philip IV</a:t>
            </a:r>
          </a:p>
          <a:p>
            <a:r>
              <a:rPr lang="en-US" dirty="0" smtClean="0"/>
              <a:t>All his cousins of the </a:t>
            </a:r>
            <a:r>
              <a:rPr lang="en-US" dirty="0" err="1" smtClean="0"/>
              <a:t>Capetian</a:t>
            </a:r>
            <a:r>
              <a:rPr lang="en-US" dirty="0" smtClean="0"/>
              <a:t> line died out</a:t>
            </a:r>
          </a:p>
          <a:p>
            <a:r>
              <a:rPr lang="en-US" dirty="0" smtClean="0"/>
              <a:t>Edward’s mom was the sister of the three brothers that died out</a:t>
            </a:r>
          </a:p>
          <a:p>
            <a:r>
              <a:rPr lang="en-US" dirty="0" smtClean="0"/>
              <a:t>The Black Death hitting France hard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10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English strategy and victories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Flanders, Brittany and Navarre were happy to ally with England </a:t>
            </a:r>
          </a:p>
          <a:p>
            <a:r>
              <a:rPr lang="en-US" dirty="0" smtClean="0"/>
              <a:t>They all preferred independence over being ruled by Paris</a:t>
            </a:r>
          </a:p>
          <a:p>
            <a:r>
              <a:rPr lang="en-US" dirty="0" smtClean="0"/>
              <a:t>Son Edward “The Black Prince” won at Crecy (1346) and Poitiers (1356), he died before his father did</a:t>
            </a:r>
          </a:p>
          <a:p>
            <a:r>
              <a:rPr lang="en-US" dirty="0" smtClean="0"/>
              <a:t>Crecy – 1</a:t>
            </a:r>
            <a:r>
              <a:rPr lang="en-US" baseline="30000" dirty="0" smtClean="0"/>
              <a:t>st</a:t>
            </a:r>
            <a:r>
              <a:rPr lang="en-US" dirty="0" smtClean="0"/>
              <a:t> use of cannons</a:t>
            </a:r>
          </a:p>
          <a:p>
            <a:r>
              <a:rPr lang="en-US" dirty="0" smtClean="0"/>
              <a:t>At Poitiers, the English captured Philip’s successor, John of France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676400"/>
            <a:ext cx="4060190" cy="3886200"/>
          </a:xfrm>
        </p:spPr>
      </p:pic>
    </p:spTree>
    <p:extLst>
      <p:ext uri="{BB962C8B-B14F-4D97-AF65-F5344CB8AC3E}">
        <p14:creationId xmlns:p14="http://schemas.microsoft.com/office/powerpoint/2010/main" val="203756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France forced to negotiate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1360 - Charles V (son of prisoner John), agreed to Treaty of </a:t>
            </a:r>
            <a:r>
              <a:rPr lang="en-US" dirty="0" err="1" smtClean="0"/>
              <a:t>Bretigny</a:t>
            </a:r>
            <a:r>
              <a:rPr lang="en-US" dirty="0" smtClean="0"/>
              <a:t> (later Treaty of Calais)</a:t>
            </a:r>
          </a:p>
          <a:p>
            <a:r>
              <a:rPr lang="en-US" dirty="0" smtClean="0"/>
              <a:t>England got LOTS of land</a:t>
            </a:r>
          </a:p>
          <a:p>
            <a:r>
              <a:rPr lang="en-US" dirty="0" smtClean="0"/>
              <a:t>Had to pay hefty ransom</a:t>
            </a:r>
          </a:p>
          <a:p>
            <a:r>
              <a:rPr lang="en-US" dirty="0" smtClean="0"/>
              <a:t>Edward III renounced claim to French throne</a:t>
            </a:r>
          </a:p>
          <a:p>
            <a:r>
              <a:rPr lang="en-US" dirty="0" smtClean="0"/>
              <a:t>End of first phase of 100 Years War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483688"/>
            <a:ext cx="3791055" cy="4642475"/>
          </a:xfrm>
        </p:spPr>
      </p:pic>
    </p:spTree>
    <p:extLst>
      <p:ext uri="{BB962C8B-B14F-4D97-AF65-F5344CB8AC3E}">
        <p14:creationId xmlns:p14="http://schemas.microsoft.com/office/powerpoint/2010/main" val="374454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ransom of John II “The Good”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John II freed to raise the ransom (3 million francs)</a:t>
            </a:r>
          </a:p>
          <a:p>
            <a:r>
              <a:rPr lang="en-US" dirty="0" smtClean="0"/>
              <a:t>Had to give up his son as collateral, Louis taken to England</a:t>
            </a:r>
          </a:p>
          <a:p>
            <a:r>
              <a:rPr lang="en-US" dirty="0" smtClean="0"/>
              <a:t>1363 – Louis breaks the terms of deal by escaping England</a:t>
            </a:r>
          </a:p>
          <a:p>
            <a:r>
              <a:rPr lang="en-US" dirty="0" smtClean="0"/>
              <a:t>John II gives himself up and agrees to be imprisoned in England</a:t>
            </a:r>
          </a:p>
          <a:p>
            <a:r>
              <a:rPr lang="en-US" dirty="0" smtClean="0"/>
              <a:t>Greeted in London with parades, died in captivity</a:t>
            </a:r>
          </a:p>
          <a:p>
            <a:r>
              <a:rPr lang="en-US" dirty="0" smtClean="0"/>
              <a:t>John II is known as “The Good”</a:t>
            </a:r>
          </a:p>
          <a:p>
            <a:r>
              <a:rPr lang="en-US" dirty="0" smtClean="0"/>
              <a:t>Charles V succeeded him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556049"/>
            <a:ext cx="2819400" cy="4614264"/>
          </a:xfrm>
        </p:spPr>
      </p:pic>
    </p:spTree>
    <p:extLst>
      <p:ext uri="{BB962C8B-B14F-4D97-AF65-F5344CB8AC3E}">
        <p14:creationId xmlns:p14="http://schemas.microsoft.com/office/powerpoint/2010/main" val="352472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1366 - England and France took sides in a civil war in Castile</a:t>
            </a:r>
          </a:p>
          <a:p>
            <a:r>
              <a:rPr lang="en-US" dirty="0" smtClean="0"/>
              <a:t>The Black Prince was duke of Aquitaine (partially independent of France), backed one side, king of France Charles V backed the other</a:t>
            </a:r>
          </a:p>
          <a:p>
            <a:r>
              <a:rPr lang="en-US" dirty="0" smtClean="0"/>
              <a:t>Charles meddled in Aquitaine affairs, war breaks out between The Black Prince and Charles</a:t>
            </a:r>
          </a:p>
          <a:p>
            <a:r>
              <a:rPr lang="en-US" dirty="0" smtClean="0"/>
              <a:t>1369 - Edward III claims </a:t>
            </a:r>
            <a:r>
              <a:rPr lang="en-US" dirty="0"/>
              <a:t>F</a:t>
            </a:r>
            <a:r>
              <a:rPr lang="en-US" dirty="0" smtClean="0"/>
              <a:t>rench throne again, Aquitaine revolts for independence</a:t>
            </a:r>
          </a:p>
          <a:p>
            <a:r>
              <a:rPr lang="en-US" dirty="0" smtClean="0"/>
              <a:t>Castile (England’s side lost) helped France with its strong navy</a:t>
            </a:r>
          </a:p>
          <a:p>
            <a:r>
              <a:rPr lang="en-US" dirty="0" smtClean="0"/>
              <a:t>The Black Prince returned to England and died in 1376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82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1842</TotalTime>
  <Words>867</Words>
  <Application>Microsoft Office PowerPoint</Application>
  <PresentationFormat>On-screen Show (4:3)</PresentationFormat>
  <Paragraphs>88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The Hundred Years’ War</vt:lpstr>
      <vt:lpstr>Background</vt:lpstr>
      <vt:lpstr>Complicated Situations</vt:lpstr>
      <vt:lpstr>PowerPoint Presentation</vt:lpstr>
      <vt:lpstr>And so it begins…the Caroline Phase </vt:lpstr>
      <vt:lpstr>English strategy and victories</vt:lpstr>
      <vt:lpstr>France forced to negotiate</vt:lpstr>
      <vt:lpstr>The ransom of John II “The Good”</vt:lpstr>
      <vt:lpstr>Phase 2</vt:lpstr>
      <vt:lpstr>English losses</vt:lpstr>
      <vt:lpstr>English family infighting</vt:lpstr>
      <vt:lpstr>Lancastrian Phase</vt:lpstr>
      <vt:lpstr>Map of France after Henry V wins</vt:lpstr>
      <vt:lpstr>Joan of Arc, the tide turns</vt:lpstr>
      <vt:lpstr>More Joan</vt:lpstr>
      <vt:lpstr>After Joan, the end for England</vt:lpstr>
      <vt:lpstr>PowerPoint Presentation</vt:lpstr>
      <vt:lpstr>PowerPoint Presentation</vt:lpstr>
    </vt:vector>
  </TitlesOfParts>
  <Company>Fairfax County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Hundred Years’ War</dc:title>
  <dc:creator>Administrator</dc:creator>
  <cp:lastModifiedBy>Administrator</cp:lastModifiedBy>
  <cp:revision>28</cp:revision>
  <dcterms:created xsi:type="dcterms:W3CDTF">2013-09-16T13:23:00Z</dcterms:created>
  <dcterms:modified xsi:type="dcterms:W3CDTF">2013-09-17T20:05:02Z</dcterms:modified>
</cp:coreProperties>
</file>