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E0BF-D36A-4AF7-A220-13FF4853950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A90-F4DC-4D73-A63E-058FF7BE2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E0BF-D36A-4AF7-A220-13FF4853950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A90-F4DC-4D73-A63E-058FF7BE2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0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E0BF-D36A-4AF7-A220-13FF4853950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A90-F4DC-4D73-A63E-058FF7BE2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6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E0BF-D36A-4AF7-A220-13FF4853950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A90-F4DC-4D73-A63E-058FF7BE2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E0BF-D36A-4AF7-A220-13FF4853950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A90-F4DC-4D73-A63E-058FF7BE2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0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E0BF-D36A-4AF7-A220-13FF4853950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A90-F4DC-4D73-A63E-058FF7BE2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4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E0BF-D36A-4AF7-A220-13FF4853950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A90-F4DC-4D73-A63E-058FF7BE2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7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E0BF-D36A-4AF7-A220-13FF4853950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A90-F4DC-4D73-A63E-058FF7BE2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9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E0BF-D36A-4AF7-A220-13FF4853950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A90-F4DC-4D73-A63E-058FF7BE2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4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E0BF-D36A-4AF7-A220-13FF4853950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A90-F4DC-4D73-A63E-058FF7BE2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8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E0BF-D36A-4AF7-A220-13FF4853950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BA90-F4DC-4D73-A63E-058FF7BE2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2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5E0BF-D36A-4AF7-A220-13FF48539507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8BA90-F4DC-4D73-A63E-058FF7BE2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5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English Reformation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Henry VIII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436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Catholic Restoration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1553-1558 - Re-validated Henry’s marriage to Catherine of Aragon</a:t>
            </a:r>
          </a:p>
          <a:p>
            <a:r>
              <a:rPr lang="en-US" dirty="0" smtClean="0"/>
              <a:t>Reversed some of Henry’s legislation</a:t>
            </a:r>
          </a:p>
          <a:p>
            <a:r>
              <a:rPr lang="en-US" dirty="0" smtClean="0"/>
              <a:t>Had Cranmer burned at stake for heresy</a:t>
            </a:r>
          </a:p>
          <a:p>
            <a:r>
              <a:rPr lang="en-US" dirty="0" smtClean="0"/>
              <a:t>Married Philip II of Spain to get a </a:t>
            </a:r>
            <a:r>
              <a:rPr lang="en-US" smtClean="0"/>
              <a:t>Catholic heir, no children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600200"/>
            <a:ext cx="3174258" cy="4204314"/>
          </a:xfrm>
        </p:spPr>
      </p:pic>
    </p:spTree>
    <p:extLst>
      <p:ext uri="{BB962C8B-B14F-4D97-AF65-F5344CB8AC3E}">
        <p14:creationId xmlns:p14="http://schemas.microsoft.com/office/powerpoint/2010/main" val="519803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English Reformation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Split between Pope and Catholic Church in England</a:t>
            </a:r>
          </a:p>
          <a:p>
            <a:r>
              <a:rPr lang="en-US" dirty="0" smtClean="0"/>
              <a:t>An extension of the Protestant Reformation in Europe</a:t>
            </a:r>
          </a:p>
          <a:p>
            <a:r>
              <a:rPr lang="en-US" dirty="0" smtClean="0"/>
              <a:t>Mostly political split clothed in theology and the church’s teaching on marriage</a:t>
            </a:r>
          </a:p>
          <a:p>
            <a:r>
              <a:rPr lang="en-US" dirty="0" smtClean="0"/>
              <a:t>Birth of the Anglican Church (still exists today)</a:t>
            </a:r>
          </a:p>
          <a:p>
            <a:r>
              <a:rPr lang="en-US" dirty="0" smtClean="0"/>
              <a:t>Monarch of England becomes head of the Church of England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8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Henry VIII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Ascended throne in 1509 at age 17</a:t>
            </a:r>
          </a:p>
          <a:p>
            <a:r>
              <a:rPr lang="en-US" dirty="0" smtClean="0"/>
              <a:t>Staunch Catholic, advised by Cardinal Wolsey, five masses a day</a:t>
            </a:r>
          </a:p>
          <a:p>
            <a:r>
              <a:rPr lang="en-US" dirty="0" smtClean="0"/>
              <a:t>Married Catherine of Aragon in 1509, produced only Princess Mary</a:t>
            </a:r>
          </a:p>
          <a:p>
            <a:r>
              <a:rPr lang="en-US" dirty="0" smtClean="0"/>
              <a:t>1521 – </a:t>
            </a:r>
            <a:r>
              <a:rPr lang="en-US" i="1" dirty="0" smtClean="0"/>
              <a:t>In Defense of the Seven Sacraments</a:t>
            </a:r>
          </a:p>
          <a:p>
            <a:r>
              <a:rPr lang="en-US" dirty="0" smtClean="0"/>
              <a:t>Named “Defender of the Faith” by Pope Leo X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372" y="1382770"/>
            <a:ext cx="2695828" cy="4743394"/>
          </a:xfrm>
        </p:spPr>
      </p:pic>
    </p:spTree>
    <p:extLst>
      <p:ext uri="{BB962C8B-B14F-4D97-AF65-F5344CB8AC3E}">
        <p14:creationId xmlns:p14="http://schemas.microsoft.com/office/powerpoint/2010/main" val="813146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Seek for </a:t>
            </a:r>
            <a:r>
              <a:rPr lang="en-US" dirty="0" err="1" smtClean="0"/>
              <a:t>Annullment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Henry argued marriage was “blighted by God”</a:t>
            </a:r>
          </a:p>
          <a:p>
            <a:r>
              <a:rPr lang="en-US" dirty="0" smtClean="0"/>
              <a:t>Wanted to marry French-educated Anne Boleyn</a:t>
            </a:r>
          </a:p>
          <a:p>
            <a:r>
              <a:rPr lang="en-US" dirty="0" smtClean="0"/>
              <a:t>1527 – Pope Clement VII refused </a:t>
            </a:r>
            <a:r>
              <a:rPr lang="en-US" dirty="0" err="1" smtClean="0"/>
              <a:t>annullment</a:t>
            </a:r>
            <a:endParaRPr lang="en-US" dirty="0" smtClean="0"/>
          </a:p>
          <a:p>
            <a:r>
              <a:rPr lang="en-US" dirty="0" smtClean="0"/>
              <a:t>Wolsey died, Thomas Cromwell and Thomas More became chief advisors</a:t>
            </a:r>
          </a:p>
          <a:p>
            <a:r>
              <a:rPr lang="en-US" dirty="0" smtClean="0"/>
              <a:t>Both advocated more </a:t>
            </a:r>
            <a:r>
              <a:rPr lang="en-US" dirty="0" err="1" smtClean="0"/>
              <a:t>churh</a:t>
            </a:r>
            <a:r>
              <a:rPr lang="en-US" dirty="0" smtClean="0"/>
              <a:t> independence from Rome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371600"/>
            <a:ext cx="2421862" cy="28956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352799"/>
            <a:ext cx="2448609" cy="308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02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Henry Takes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Parliament would not override the Pope and Pope would not bend to Henry</a:t>
            </a:r>
          </a:p>
          <a:p>
            <a:r>
              <a:rPr lang="en-US" dirty="0" smtClean="0"/>
              <a:t>Henry charged all the clergy with treason</a:t>
            </a:r>
          </a:p>
          <a:p>
            <a:r>
              <a:rPr lang="en-US" dirty="0" smtClean="0"/>
              <a:t>1531 - In return for pardon, he was given title “Supreme Head of the Church and clergy of England” (and 100,000 pounds)</a:t>
            </a:r>
          </a:p>
          <a:p>
            <a:r>
              <a:rPr lang="en-US" dirty="0" smtClean="0"/>
              <a:t>1532-1536 – new laws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1533- new </a:t>
            </a:r>
            <a:r>
              <a:rPr lang="en-US" dirty="0" err="1" smtClean="0"/>
              <a:t>Archboshop</a:t>
            </a:r>
            <a:r>
              <a:rPr lang="en-US" dirty="0" smtClean="0"/>
              <a:t> Thomas Cranmer grants </a:t>
            </a:r>
            <a:r>
              <a:rPr lang="en-US" dirty="0" err="1" smtClean="0"/>
              <a:t>annullment</a:t>
            </a:r>
            <a:endParaRPr lang="en-US" dirty="0" smtClean="0"/>
          </a:p>
          <a:p>
            <a:r>
              <a:rPr lang="en-US" dirty="0" smtClean="0"/>
              <a:t>Henry married Boleyn, she gives birth to Princess Elizabeth</a:t>
            </a:r>
          </a:p>
          <a:p>
            <a:r>
              <a:rPr lang="en-US" dirty="0" smtClean="0"/>
              <a:t>Pope excommunicates both Cranmer and Henry</a:t>
            </a:r>
          </a:p>
          <a:p>
            <a:r>
              <a:rPr lang="en-US" dirty="0" smtClean="0"/>
              <a:t>Thomas More resigned</a:t>
            </a:r>
          </a:p>
          <a:p>
            <a:r>
              <a:rPr lang="en-US" dirty="0" smtClean="0"/>
              <a:t>1534 – Treasons Act led to execution of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6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Dissolution of the Monasteries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Change in theology affected daily life</a:t>
            </a:r>
          </a:p>
          <a:p>
            <a:r>
              <a:rPr lang="en-US" dirty="0" smtClean="0"/>
              <a:t>Pilgrimages prohibited</a:t>
            </a:r>
          </a:p>
          <a:p>
            <a:r>
              <a:rPr lang="en-US" dirty="0" smtClean="0"/>
              <a:t>Iconoclasm</a:t>
            </a:r>
          </a:p>
          <a:p>
            <a:r>
              <a:rPr lang="en-US" dirty="0" smtClean="0"/>
              <a:t>“Justification by faith alone”</a:t>
            </a:r>
          </a:p>
          <a:p>
            <a:r>
              <a:rPr lang="en-US" dirty="0" smtClean="0"/>
              <a:t>Retention of only three sacraments</a:t>
            </a:r>
          </a:p>
          <a:p>
            <a:r>
              <a:rPr lang="en-US" dirty="0" smtClean="0"/>
              <a:t>1534 – 1536 – Cromwell ordered inventory of all monasteries, decided to dissolve them</a:t>
            </a:r>
          </a:p>
          <a:p>
            <a:r>
              <a:rPr lang="en-US" dirty="0" smtClean="0"/>
              <a:t>Uprisings from common people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Little Jack Horner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Sat in the corner,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Eating a Christmas pie;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He put in his thumb,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And pulled out a plum,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And said,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What a good boy am I</a:t>
            </a:r>
            <a:r>
              <a:rPr lang="en-US" dirty="0" smtClean="0"/>
              <a:t>!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962400"/>
            <a:ext cx="29972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038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Wife #3, Jane Seymour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1536 – Boleyn executed for treason, adultery, she had miscarried several times</a:t>
            </a:r>
          </a:p>
          <a:p>
            <a:r>
              <a:rPr lang="en-US" dirty="0" smtClean="0"/>
              <a:t>Henry married Seymour the day after Boleyn’s execution</a:t>
            </a:r>
          </a:p>
          <a:p>
            <a:r>
              <a:rPr lang="en-US" dirty="0" smtClean="0"/>
              <a:t>1537 - Seymour gave birth to Edward VI, yay, finally</a:t>
            </a:r>
          </a:p>
          <a:p>
            <a:r>
              <a:rPr lang="en-US" dirty="0" smtClean="0"/>
              <a:t>Died two weeks later, buried next to Henry</a:t>
            </a:r>
          </a:p>
          <a:p>
            <a:r>
              <a:rPr lang="en-US" dirty="0" smtClean="0"/>
              <a:t>Henry remained single for two years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715958"/>
            <a:ext cx="2590800" cy="4171745"/>
          </a:xfrm>
        </p:spPr>
      </p:pic>
    </p:spTree>
    <p:extLst>
      <p:ext uri="{BB962C8B-B14F-4D97-AF65-F5344CB8AC3E}">
        <p14:creationId xmlns:p14="http://schemas.microsoft.com/office/powerpoint/2010/main" val="563321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Last three wives, paintings by Holbein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1540 - Anne of Cleves (French) - Cranmer arranged the marriage, lasted less than a year, annulled</a:t>
            </a:r>
          </a:p>
          <a:p>
            <a:r>
              <a:rPr lang="en-US" dirty="0" smtClean="0"/>
              <a:t>1540-42 – Kathryn Howard, 19 when she married, executed for adultery</a:t>
            </a:r>
          </a:p>
          <a:p>
            <a:r>
              <a:rPr lang="en-US" dirty="0" smtClean="0"/>
              <a:t>1543-1547 – Catherine Parr, extreme Protestant reformist, twice widowed before Henry, married her true love after Henry died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447799"/>
            <a:ext cx="1447800" cy="1732739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364364"/>
            <a:ext cx="2124075" cy="214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382" y="4038600"/>
            <a:ext cx="192405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45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Reformation under Edward 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Edward VI first monarch raised as a Protestant</a:t>
            </a:r>
          </a:p>
          <a:p>
            <a:r>
              <a:rPr lang="en-US" dirty="0" smtClean="0"/>
              <a:t>Further bans – stained glass, bells, vestments, ashes, palm leaves, statues, processions, sometimes crosses</a:t>
            </a:r>
          </a:p>
          <a:p>
            <a:r>
              <a:rPr lang="en-US" dirty="0" smtClean="0"/>
              <a:t>1549 – Book of Common Prayer by Cranmer replaced Catholic prayer books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Age 15 – Edward fell ill and died, named cousin Lady Jane Grey (Prot.) as queen, Nine Days’ Queen (disputed)</a:t>
            </a:r>
          </a:p>
          <a:p>
            <a:r>
              <a:rPr lang="en-US" dirty="0" smtClean="0"/>
              <a:t>Sisters Mary and Elizabeth were Catholic</a:t>
            </a:r>
          </a:p>
          <a:p>
            <a:r>
              <a:rPr lang="en-US" dirty="0" smtClean="0"/>
              <a:t>While in Tower, supporters switched to Mary</a:t>
            </a:r>
          </a:p>
          <a:p>
            <a:r>
              <a:rPr lang="en-US" dirty="0" smtClean="0"/>
              <a:t>Jane and husband executed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228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530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English Reformation</vt:lpstr>
      <vt:lpstr>The English Reformation</vt:lpstr>
      <vt:lpstr>Henry VIII</vt:lpstr>
      <vt:lpstr>The Seek for Annullment</vt:lpstr>
      <vt:lpstr>Henry Takes Power</vt:lpstr>
      <vt:lpstr>Dissolution of the Monasteries</vt:lpstr>
      <vt:lpstr>Wife #3, Jane Seymour</vt:lpstr>
      <vt:lpstr>Last three wives, paintings by Holbein </vt:lpstr>
      <vt:lpstr>Reformation under Edward VI</vt:lpstr>
      <vt:lpstr>The Catholic Restoration</vt:lpstr>
    </vt:vector>
  </TitlesOfParts>
  <Company>Fairfax County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English Reformation</dc:title>
  <dc:creator>Administrator</dc:creator>
  <cp:lastModifiedBy>Administrator</cp:lastModifiedBy>
  <cp:revision>13</cp:revision>
  <dcterms:created xsi:type="dcterms:W3CDTF">2013-11-19T14:14:10Z</dcterms:created>
  <dcterms:modified xsi:type="dcterms:W3CDTF">2013-11-19T16:26:25Z</dcterms:modified>
</cp:coreProperties>
</file>