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65" r:id="rId4"/>
    <p:sldId id="262" r:id="rId5"/>
    <p:sldId id="264" r:id="rId6"/>
    <p:sldId id="266" r:id="rId7"/>
    <p:sldId id="263" r:id="rId8"/>
    <p:sldId id="257" r:id="rId9"/>
    <p:sldId id="258" r:id="rId10"/>
    <p:sldId id="267" r:id="rId11"/>
    <p:sldId id="268" r:id="rId12"/>
    <p:sldId id="259" r:id="rId13"/>
    <p:sldId id="269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he Associated 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71" y="1520109"/>
            <a:ext cx="7005079" cy="39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Desert 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599" y="2285999"/>
            <a:ext cx="5479961" cy="35814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Nov. 1990 – UN authorizes use of force (Operation Desert Storm), 750,000 troops (540,000 American), UK, France, Germany, Russia, Japan, Egypt, Saudi Arabia</a:t>
            </a:r>
          </a:p>
          <a:p>
            <a:r>
              <a:rPr lang="en-US" dirty="0" smtClean="0"/>
              <a:t>Jan</a:t>
            </a:r>
            <a:r>
              <a:rPr lang="en-US" dirty="0" smtClean="0"/>
              <a:t>. 1991 – massive air attack begins</a:t>
            </a:r>
          </a:p>
          <a:p>
            <a:r>
              <a:rPr lang="en-US" dirty="0" smtClean="0"/>
              <a:t>Feb. – massive ground offensive beings called Operation Desert Sabre</a:t>
            </a:r>
          </a:p>
          <a:p>
            <a:r>
              <a:rPr lang="en-US" dirty="0" smtClean="0"/>
              <a:t>Iraqi Republican Guard</a:t>
            </a:r>
            <a:endParaRPr lang="en-US" dirty="0" smtClean="0"/>
          </a:p>
          <a:p>
            <a:r>
              <a:rPr lang="en-US" dirty="0" smtClean="0"/>
              <a:t>Gen. Norman Schwarzkopf, Gen. Colin Powell, stealth bombers, “smart” bombs</a:t>
            </a:r>
          </a:p>
          <a:p>
            <a:r>
              <a:rPr lang="en-US" dirty="0" smtClean="0"/>
              <a:t>Patriot vs. Scud missiles</a:t>
            </a:r>
            <a:endParaRPr lang="en-US" dirty="0" smtClean="0"/>
          </a:p>
          <a:p>
            <a:r>
              <a:rPr lang="en-US" dirty="0" smtClean="0"/>
              <a:t>Feb. 28 – Bush declares cease-fire, war ends</a:t>
            </a:r>
          </a:p>
          <a:p>
            <a:r>
              <a:rPr lang="en-US" dirty="0" smtClean="0"/>
              <a:t>9,000 Iraqis killed, about 300 allied troops killed</a:t>
            </a:r>
          </a:p>
          <a:p>
            <a:r>
              <a:rPr lang="en-US" dirty="0" smtClean="0"/>
              <a:t>Hussein allowed to stay in </a:t>
            </a:r>
            <a:r>
              <a:rPr lang="en-US" dirty="0" smtClean="0"/>
              <a:t>power, but UN weapons inspections and no-fly zone</a:t>
            </a:r>
            <a:endParaRPr lang="en-US" dirty="0" smtClean="0"/>
          </a:p>
          <a:p>
            <a:r>
              <a:rPr lang="en-US" dirty="0" smtClean="0"/>
              <a:t>During war, Hussein was brutal to Kurdish Iraqis and Shi’ites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2050" name="Picture 2" descr="http://www.usace.army.mil/portals/2/siteimages/120123-M-LC381-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09" y="3885238"/>
            <a:ext cx="35909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b/b8/Colin_Powell_and_Norman_Schwarzkop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09" y="2002754"/>
            <a:ext cx="3590356" cy="23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Gulf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3-eu-west-1.amazonaws.com/infogram-particles-700/dirtbikeslife_13699505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40" y="1609857"/>
            <a:ext cx="7480566" cy="47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9/11/2001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5994" y="2219324"/>
            <a:ext cx="4447786" cy="35814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1993 – initial bombing attempt in parking garage under towers</a:t>
            </a:r>
          </a:p>
          <a:p>
            <a:r>
              <a:rPr lang="en-US" dirty="0" smtClean="0"/>
              <a:t>8:45 am – United Airlines plane hits North Tower of WTC</a:t>
            </a:r>
          </a:p>
          <a:p>
            <a:r>
              <a:rPr lang="en-US" dirty="0" smtClean="0"/>
              <a:t>9:03 am – another UA flight hits South Tower</a:t>
            </a:r>
          </a:p>
          <a:p>
            <a:r>
              <a:rPr lang="en-US" dirty="0" smtClean="0"/>
              <a:t>9:45 am – American Airlines 77 plane hits Pentagon</a:t>
            </a:r>
          </a:p>
          <a:p>
            <a:r>
              <a:rPr lang="en-US" dirty="0" smtClean="0"/>
              <a:t>At about 10 and 10:15 am, the two towers collapsed</a:t>
            </a:r>
          </a:p>
          <a:p>
            <a:r>
              <a:rPr lang="en-US" dirty="0" smtClean="0"/>
              <a:t>Another UA 93 flight crashed near </a:t>
            </a:r>
            <a:r>
              <a:rPr lang="en-US" dirty="0" err="1" smtClean="0"/>
              <a:t>Shanksville</a:t>
            </a:r>
            <a:r>
              <a:rPr lang="en-US" dirty="0" smtClean="0"/>
              <a:t>, PA, passengers tried to take plan back</a:t>
            </a:r>
          </a:p>
          <a:p>
            <a:r>
              <a:rPr lang="en-US" dirty="0" smtClean="0"/>
              <a:t>Total 19 hijackers on four planes, flight-trained in the USA, working for Al-Qaeda organization led by Osama bin-Laden, 15 were Saudi, ringleader Mohammad Atta was Egyptian</a:t>
            </a:r>
          </a:p>
          <a:p>
            <a:r>
              <a:rPr lang="en-US" dirty="0" smtClean="0"/>
              <a:t>Mayor Rudy Giuliani of NYC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4100" name="Picture 4" descr="https://upload.wikimedia.org/wikipedia/commons/0/04/Aerial_view_of_the_Pentagon_during_rescue_operations_post-September_11_attac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42" y="3726970"/>
            <a:ext cx="4322672" cy="28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hofesh.org.il/religion_merchants/diloogim/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92" y="1428750"/>
            <a:ext cx="26289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Department of Homeland Security created as part of US cabinet– Tom Ridge is first secretary</a:t>
            </a:r>
          </a:p>
          <a:p>
            <a:r>
              <a:rPr lang="en-US" dirty="0" smtClean="0"/>
              <a:t>Patriot Act passed by Congress – more access to records and more ability to search property</a:t>
            </a:r>
          </a:p>
          <a:p>
            <a:r>
              <a:rPr lang="en-US" dirty="0" smtClean="0"/>
              <a:t>One month after attacks - US and coalition forces begin to overthrow Taliban regime in Afghanistan, Pakistan allies with US and hands over suspected Al-Qaeda prisoners</a:t>
            </a:r>
          </a:p>
          <a:p>
            <a:r>
              <a:rPr lang="en-US" dirty="0" smtClean="0"/>
              <a:t>US sets up Guantanamo Bay detention camp, USA has had the bay since 1903 under lease</a:t>
            </a:r>
          </a:p>
          <a:p>
            <a:r>
              <a:rPr lang="en-US" dirty="0" smtClean="0"/>
              <a:t>Taliban overthrown in December 2001</a:t>
            </a:r>
          </a:p>
          <a:p>
            <a:r>
              <a:rPr lang="en-US" dirty="0" smtClean="0"/>
              <a:t>New Afghani govt. led by Hamid Karzai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146" name="Picture 2" descr="https://upload.wikimedia.org/wikipedia/commons/b/bd/Guantanamo_Bay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60" y="1544792"/>
            <a:ext cx="4020328" cy="20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Iraq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599" y="2285999"/>
            <a:ext cx="5299657" cy="35814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Iraq not complying with UN weapons inspections</a:t>
            </a:r>
          </a:p>
          <a:p>
            <a:r>
              <a:rPr lang="en-US" dirty="0" smtClean="0"/>
              <a:t>USA makes case that Iraq has weapons of mass destruction (WMDs)</a:t>
            </a:r>
          </a:p>
          <a:p>
            <a:r>
              <a:rPr lang="en-US" dirty="0" smtClean="0"/>
              <a:t>March 19, 2003 – Hussein ignored deadline for him to leave Iraq, 90 minutes later hostilities began, Tomahawk cruise missiles launched from ships in Persian Gulf, “shock and awe”, </a:t>
            </a:r>
            <a:r>
              <a:rPr lang="en-US" dirty="0"/>
              <a:t>m</a:t>
            </a:r>
            <a:r>
              <a:rPr lang="en-US" dirty="0" smtClean="0"/>
              <a:t>ajor cities captured in 3 weeks</a:t>
            </a:r>
          </a:p>
          <a:p>
            <a:r>
              <a:rPr lang="en-US" dirty="0" smtClean="0"/>
              <a:t>May 1 – Bush’s “Mission Accomplished” speech ended invasion phase</a:t>
            </a:r>
          </a:p>
          <a:p>
            <a:r>
              <a:rPr lang="en-US" dirty="0" smtClean="0"/>
              <a:t>Summer 2003 – Hussein’s sons </a:t>
            </a:r>
            <a:r>
              <a:rPr lang="en-US" dirty="0" err="1" smtClean="0"/>
              <a:t>Uday</a:t>
            </a:r>
            <a:r>
              <a:rPr lang="en-US" dirty="0" smtClean="0"/>
              <a:t> and </a:t>
            </a:r>
            <a:r>
              <a:rPr lang="en-US" dirty="0" err="1" smtClean="0"/>
              <a:t>Qusay</a:t>
            </a:r>
            <a:r>
              <a:rPr lang="en-US" dirty="0" smtClean="0"/>
              <a:t> killed</a:t>
            </a:r>
          </a:p>
          <a:p>
            <a:r>
              <a:rPr lang="en-US" dirty="0" smtClean="0"/>
              <a:t>Dec. 2003 - Saddam Hussein captured outside hometown of Tikrit </a:t>
            </a:r>
            <a:r>
              <a:rPr lang="en-US" dirty="0" smtClean="0"/>
              <a:t>after hiding in a hole (</a:t>
            </a:r>
            <a:r>
              <a:rPr lang="en-US" dirty="0" err="1" smtClean="0"/>
              <a:t>Operationi</a:t>
            </a:r>
            <a:r>
              <a:rPr lang="en-US" dirty="0" smtClean="0"/>
              <a:t> Red Dawn)</a:t>
            </a:r>
          </a:p>
          <a:p>
            <a:r>
              <a:rPr lang="en-US" dirty="0" smtClean="0"/>
              <a:t>Jan. 2005 – Iraq elected new national assembly</a:t>
            </a:r>
          </a:p>
          <a:p>
            <a:r>
              <a:rPr lang="en-US" dirty="0" smtClean="0"/>
              <a:t>October 2005 – Hussein on trial for mass killings</a:t>
            </a:r>
          </a:p>
          <a:p>
            <a:r>
              <a:rPr lang="en-US" dirty="0" smtClean="0"/>
              <a:t>Nov. 2006 – Hussein found guilty, hanged in December</a:t>
            </a:r>
          </a:p>
          <a:p>
            <a:r>
              <a:rPr lang="en-US" b="1" dirty="0" smtClean="0"/>
              <a:t>No WMDs ever found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 Spring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1980s – 2000s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 and 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55" y="2392361"/>
            <a:ext cx="4952736" cy="35814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1967 Six Day War, Yom Kippur War</a:t>
            </a:r>
          </a:p>
          <a:p>
            <a:r>
              <a:rPr lang="en-US" dirty="0" smtClean="0"/>
              <a:t>Anwar Sadat, </a:t>
            </a:r>
            <a:r>
              <a:rPr lang="en-US" dirty="0" err="1" smtClean="0"/>
              <a:t>Menachim</a:t>
            </a:r>
            <a:r>
              <a:rPr lang="en-US" dirty="0" smtClean="0"/>
              <a:t> Begin, Jimmy Carter</a:t>
            </a:r>
          </a:p>
          <a:p>
            <a:r>
              <a:rPr lang="en-US" dirty="0" smtClean="0"/>
              <a:t>Secret meetings at Camp David, Maryland</a:t>
            </a:r>
          </a:p>
          <a:p>
            <a:r>
              <a:rPr lang="en-US" dirty="0" smtClean="0"/>
              <a:t>Camp David Accords signed at White House in 1978</a:t>
            </a:r>
          </a:p>
          <a:p>
            <a:r>
              <a:rPr lang="en-US" dirty="0" smtClean="0"/>
              <a:t>The CD Accords:  Autonomy for Gaza Strip and West Bank, Israel withdraws from Sinai, Suez Canal and Straits of Tiran reopened for Israel to use</a:t>
            </a:r>
          </a:p>
          <a:p>
            <a:r>
              <a:rPr lang="en-US" dirty="0" smtClean="0"/>
              <a:t>Both get money and arms from USA</a:t>
            </a:r>
          </a:p>
          <a:p>
            <a:r>
              <a:rPr lang="en-US" dirty="0" smtClean="0"/>
              <a:t>Nobel Peace Prize for Sadat and Begin</a:t>
            </a:r>
          </a:p>
          <a:p>
            <a:r>
              <a:rPr lang="en-US" dirty="0" smtClean="0"/>
              <a:t>Oct. 1981 – Sadat assassinated by members of Egyptian Islamic Jihad (VP Hosni Mubarak also injured)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3076" name="Picture 4" descr="https://upload.wikimedia.org/wikipedia/commons/a/a0/Camp_David%2C_Menachem_Begin%2C_Anwar_Sadat%2C_1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06" y="4076699"/>
            <a:ext cx="4322695" cy="24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b/b0/Sadat_and_Begin_clean3.jpg/1024px-Sadat_and_Begin_clea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6" y="1487154"/>
            <a:ext cx="3495496" cy="23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Palestine Liberation Organization (PLO) and Israel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599" y="2285999"/>
            <a:ext cx="4901691" cy="35814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Nation of Israel established 1948</a:t>
            </a:r>
          </a:p>
          <a:p>
            <a:r>
              <a:rPr lang="en-US" dirty="0" smtClean="0"/>
              <a:t>Founded by displaced Palestinians in 1964</a:t>
            </a:r>
          </a:p>
          <a:p>
            <a:r>
              <a:rPr lang="en-US" dirty="0" smtClean="0"/>
              <a:t>Original Purpose of PLO: to liberate Palestine from Israel through armed struggle, very anti-Zionist</a:t>
            </a:r>
          </a:p>
          <a:p>
            <a:r>
              <a:rPr lang="en-US" dirty="0" smtClean="0"/>
              <a:t>1969 – Yasser Arafat, founder of Fatah, becomes leader of PLO</a:t>
            </a:r>
          </a:p>
          <a:p>
            <a:r>
              <a:rPr lang="en-US" dirty="0" smtClean="0"/>
              <a:t>UN observer status since 1974</a:t>
            </a:r>
          </a:p>
          <a:p>
            <a:r>
              <a:rPr lang="en-US" dirty="0" smtClean="0"/>
              <a:t>Dec. 1987 – collision in refugee camp kills four Palestinians, uprising called First Intifada begins, strikes, rock-throwing</a:t>
            </a:r>
          </a:p>
          <a:p>
            <a:r>
              <a:rPr lang="en-US" dirty="0" smtClean="0"/>
              <a:t>1987 – Hamas founded, social service and military wings, based in Gaza Strip, offshoot of Muslim Brotherhood, more extreme than PLO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6" name="Picture 2" descr="http://www.jewishnews.co.uk/wp-content/uploads/2015/03/Flickr_-_Government_Press_Office_GPO_-_THE_NOBEL_PEACE_PRIZE_LAUREATES_FOR_1994_IN_OSLO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60" y="1755774"/>
            <a:ext cx="3906507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o.ps/images/LOGO%20PLO%20NEW%20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91" y="1875441"/>
            <a:ext cx="2614964" cy="31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Hama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69" y="4833496"/>
            <a:ext cx="3237918" cy="20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1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Post-First </a:t>
            </a:r>
            <a:r>
              <a:rPr lang="en-US" dirty="0" err="1" smtClean="0"/>
              <a:t>Intafada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1988 – UN General Assembly condemns Israel for actions against intifada, Security Council drafts resolutions condemning Israel, USA vetoes</a:t>
            </a:r>
          </a:p>
          <a:p>
            <a:r>
              <a:rPr lang="en-US" dirty="0" smtClean="0"/>
              <a:t>PLO wins worldwide support for two-state solution</a:t>
            </a:r>
          </a:p>
          <a:p>
            <a:r>
              <a:rPr lang="en-US" dirty="0" smtClean="0"/>
              <a:t>1991 </a:t>
            </a:r>
            <a:r>
              <a:rPr lang="en-US" dirty="0"/>
              <a:t>– </a:t>
            </a:r>
            <a:r>
              <a:rPr lang="en-US" dirty="0" smtClean="0"/>
              <a:t>Madrid Conference</a:t>
            </a:r>
            <a:endParaRPr lang="en-US" dirty="0"/>
          </a:p>
          <a:p>
            <a:r>
              <a:rPr lang="en-US" dirty="0"/>
              <a:t>1993 </a:t>
            </a:r>
            <a:r>
              <a:rPr lang="en-US" dirty="0" smtClean="0"/>
              <a:t>Oslo I Accord – Arafat, Rabin, Clinton; PLO </a:t>
            </a:r>
            <a:r>
              <a:rPr lang="en-US" dirty="0"/>
              <a:t>finally recognized Israel “right to exist”, Israel recognized PLO as official representative of Palestinian </a:t>
            </a:r>
            <a:r>
              <a:rPr lang="en-US" dirty="0" smtClean="0"/>
              <a:t>people, IDF pulls back from parts of GS and WB, Arafat returns to occupied territories</a:t>
            </a:r>
          </a:p>
          <a:p>
            <a:r>
              <a:rPr lang="en-US" dirty="0" smtClean="0"/>
              <a:t>1994 – Arafat, Rabin and Peres get Nobel Peace Prize</a:t>
            </a:r>
          </a:p>
          <a:p>
            <a:r>
              <a:rPr lang="en-US" dirty="0" smtClean="0"/>
              <a:t>1994 - Palestine National Authority established</a:t>
            </a:r>
          </a:p>
          <a:p>
            <a:r>
              <a:rPr lang="en-US" dirty="0" smtClean="0"/>
              <a:t>Nov. 5, 1995 – Rabin assassinated by right-wing Jew who opposed Oslo accords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2050" name="Picture 2" descr="https://upload.wikimedia.org/wikipedia/commons/f/f2/Bill_Clinton%2C_Yitzhak_Rabin%2C_Yasser_Arafat_at_the_White_House_1993-09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6" y="908583"/>
            <a:ext cx="3867642" cy="26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Intifada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Sept. 2000 – Ariel Sharon (leader of Likud Party) visited Temple Mount complex (Dome of the Rock and al-Aqsa Mosque), declared that Temple Mount will always be under Israeli control, he was running for PM of Israel at the time</a:t>
            </a:r>
          </a:p>
          <a:p>
            <a:r>
              <a:rPr lang="en-US" dirty="0" smtClean="0"/>
              <a:t>Demonstrations started next day, four people killed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Intafada</a:t>
            </a:r>
            <a:r>
              <a:rPr lang="en-US" dirty="0" smtClean="0"/>
              <a:t> ended in 2005, 3000 Palestinians killed, 1000 Israelis killed</a:t>
            </a:r>
          </a:p>
          <a:p>
            <a:r>
              <a:rPr lang="en-US" dirty="0" smtClean="0"/>
              <a:t>2005 - </a:t>
            </a:r>
            <a:r>
              <a:rPr lang="en-US" dirty="0" err="1" smtClean="0"/>
              <a:t>Sharm</a:t>
            </a:r>
            <a:r>
              <a:rPr lang="en-US" dirty="0" smtClean="0"/>
              <a:t>-El-Sheikh Summit – Abbas, Sharon, Mubarak, King Abdullah of Jordan attended</a:t>
            </a:r>
          </a:p>
          <a:p>
            <a:r>
              <a:rPr lang="en-US" dirty="0" smtClean="0"/>
              <a:t>Sharon and Abbas agreed to cessation of all violence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3076" name="Picture 4" descr="http://ichef.bbci.co.uk/news/624/media/images/78668000/jpg/_78668853_temple_mount_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86" y="803500"/>
            <a:ext cx="5347873" cy="32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mh.com.au/ffximage/2005/02/09/abbas_sharon_wideweb__430x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44" y="3927944"/>
            <a:ext cx="40957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of PMs of Israel during Intifadas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en/timeline/8f4b05d2fcb152805e9e130b79e3f6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37" y="1693571"/>
            <a:ext cx="10329926" cy="17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Lebanon Civil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599" y="1912932"/>
            <a:ext cx="5425512" cy="42560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After 1920 – Syria/Lebanon part of French Mandate</a:t>
            </a:r>
          </a:p>
          <a:p>
            <a:r>
              <a:rPr lang="en-US" dirty="0" smtClean="0"/>
              <a:t>1943-44 – Lebanon granted independence</a:t>
            </a:r>
          </a:p>
          <a:p>
            <a:r>
              <a:rPr lang="en-US" dirty="0" smtClean="0"/>
              <a:t>President – Maronite Christian, </a:t>
            </a:r>
          </a:p>
          <a:p>
            <a:r>
              <a:rPr lang="en-US" dirty="0" smtClean="0"/>
              <a:t>PM – Sunni Muslim, </a:t>
            </a:r>
          </a:p>
          <a:p>
            <a:r>
              <a:rPr lang="en-US" dirty="0" smtClean="0"/>
              <a:t>Speaker of Chamber of Deputies – Shia Muslim</a:t>
            </a:r>
          </a:p>
          <a:p>
            <a:r>
              <a:rPr lang="en-US" dirty="0" smtClean="0"/>
              <a:t>1958 – Lebanon asks US Marines to keep peace</a:t>
            </a:r>
          </a:p>
          <a:p>
            <a:r>
              <a:rPr lang="en-US" dirty="0" smtClean="0"/>
              <a:t>1967 Arab-Israeli War – Lebanon neutral but Palestinian refugees begin using Lebanon to attack Israel</a:t>
            </a:r>
          </a:p>
          <a:p>
            <a:r>
              <a:rPr lang="en-US" dirty="0" smtClean="0"/>
              <a:t>1975 – </a:t>
            </a:r>
            <a:r>
              <a:rPr lang="en-US" dirty="0" err="1" smtClean="0"/>
              <a:t>Phalangists</a:t>
            </a:r>
            <a:r>
              <a:rPr lang="en-US" dirty="0" smtClean="0"/>
              <a:t> attack bus of mainly Palestinians, killing 27 and sparking civil war: Israel vs. </a:t>
            </a:r>
            <a:r>
              <a:rPr lang="en-US" dirty="0" err="1" smtClean="0"/>
              <a:t>Phalangists</a:t>
            </a:r>
            <a:r>
              <a:rPr lang="en-US" dirty="0" smtClean="0"/>
              <a:t> vs. PLO/Hezbollah/Iran vs. Syria vs. western nations</a:t>
            </a:r>
          </a:p>
          <a:p>
            <a:r>
              <a:rPr lang="en-US" dirty="0" smtClean="0"/>
              <a:t>1982 – Israel launches full scale invasion, Israel occupies West Beirut, </a:t>
            </a:r>
            <a:r>
              <a:rPr lang="en-US" dirty="0" err="1" smtClean="0"/>
              <a:t>phalangists</a:t>
            </a:r>
            <a:r>
              <a:rPr lang="en-US" dirty="0" smtClean="0"/>
              <a:t> kill Palestinian civilians, Western powers bring in peacekeepers</a:t>
            </a:r>
            <a:endParaRPr lang="en-US" dirty="0"/>
          </a:p>
          <a:p>
            <a:r>
              <a:rPr lang="en-US" dirty="0" smtClean="0"/>
              <a:t>1983 – Suicide attack on US embassy kills hundreds including Marines</a:t>
            </a:r>
          </a:p>
          <a:p>
            <a:r>
              <a:rPr lang="en-US" dirty="0" smtClean="0"/>
              <a:t>October 1990 – civil war ends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1026" name="Picture 2" descr="http://cdn.timesofisrael.com/uploads/2015/04/l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11" y="667393"/>
            <a:ext cx="284728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baladi.com/images/d8aad8b8d8a7d987d8b1d8a7d8aa-d984d8add8b2d8a8-d8a3d984d984d987-d981d98a-d8a8d98ad8b1d988d8aa-d8afd8b9d985d8a7-d984d8b3d98ad8a7d8b3d8a9-425x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83" y="2072590"/>
            <a:ext cx="3263542" cy="21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israellycool.com/wordpress/wp-content/uploads/Beirut-Barrac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11" y="3963683"/>
            <a:ext cx="4621039" cy="25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Gulf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1990 - Iraqi Dictator Saddam Hussein invades Kuwait, claims Kuwait was taken from Iraq</a:t>
            </a:r>
          </a:p>
          <a:p>
            <a:r>
              <a:rPr lang="en-US" dirty="0" smtClean="0"/>
              <a:t>Saudi Arabia and Egypt ask western powers to intervene</a:t>
            </a:r>
          </a:p>
          <a:p>
            <a:r>
              <a:rPr lang="en-US" dirty="0" smtClean="0"/>
              <a:t>UN Security Council demands withdrawal, Hussein does not comply</a:t>
            </a:r>
          </a:p>
          <a:p>
            <a:r>
              <a:rPr lang="en-US" dirty="0" smtClean="0"/>
              <a:t>2/3 of Arab League condemn Hussein, including Saudi Arabia</a:t>
            </a:r>
          </a:p>
          <a:p>
            <a:r>
              <a:rPr lang="en-US" dirty="0" smtClean="0"/>
              <a:t>USA, UK and USSR condemn it</a:t>
            </a:r>
          </a:p>
          <a:p>
            <a:r>
              <a:rPr lang="en-US" dirty="0" smtClean="0"/>
              <a:t>Iraq supported by Jordan, PLO, Tunisia, Yemen, </a:t>
            </a:r>
            <a:r>
              <a:rPr lang="en-US" dirty="0" smtClean="0"/>
              <a:t>Algeria (minority of Arab countries)</a:t>
            </a:r>
            <a:endParaRPr lang="en-US" dirty="0" smtClean="0"/>
          </a:p>
          <a:p>
            <a:r>
              <a:rPr lang="en-US" dirty="0" smtClean="0"/>
              <a:t>August 8, 1990 – Iraq annexes Kuwait and calls it Iraq’s 19</a:t>
            </a:r>
            <a:r>
              <a:rPr lang="en-US" baseline="30000" dirty="0" smtClean="0"/>
              <a:t>th</a:t>
            </a:r>
            <a:r>
              <a:rPr lang="en-US" dirty="0" smtClean="0"/>
              <a:t> province</a:t>
            </a:r>
          </a:p>
          <a:p>
            <a:r>
              <a:rPr lang="en-US" dirty="0" smtClean="0"/>
              <a:t>Hussein concludes hasty peace with </a:t>
            </a:r>
            <a:r>
              <a:rPr lang="en-US" dirty="0" smtClean="0"/>
              <a:t>Iran</a:t>
            </a:r>
          </a:p>
          <a:p>
            <a:r>
              <a:rPr lang="en-US" dirty="0" smtClean="0"/>
              <a:t>300,000 Iraqi troops in Kuwait, Hussein declares Jihad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3074" name="Picture 2" descr="http://orientalreview.org/wp-content/uploads/2010/11/saddam_hussein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03" y="2187799"/>
            <a:ext cx="4447397" cy="37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6271</TotalTime>
  <Words>1103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Franklin Gothic Book</vt:lpstr>
      <vt:lpstr>Crop</vt:lpstr>
      <vt:lpstr>PowerPoint Presentation</vt:lpstr>
      <vt:lpstr>Middle east</vt:lpstr>
      <vt:lpstr>Egypt and Israel</vt:lpstr>
      <vt:lpstr>The Palestine Liberation Organization (PLO) and Israel</vt:lpstr>
      <vt:lpstr>Post-First Intafada</vt:lpstr>
      <vt:lpstr>Second Intifada</vt:lpstr>
      <vt:lpstr>Timeline of PMs of Israel during Intifadas </vt:lpstr>
      <vt:lpstr>Lebanon Civil War</vt:lpstr>
      <vt:lpstr>Persian Gulf War</vt:lpstr>
      <vt:lpstr>Operation Desert Storm</vt:lpstr>
      <vt:lpstr>Persian Gulf War</vt:lpstr>
      <vt:lpstr>9/11/2001</vt:lpstr>
      <vt:lpstr>American Reaction</vt:lpstr>
      <vt:lpstr>Iraq War</vt:lpstr>
      <vt:lpstr>Arab Spring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Huang, Eugene</dc:creator>
  <cp:lastModifiedBy>Huang, Eugene</cp:lastModifiedBy>
  <cp:revision>82</cp:revision>
  <dcterms:created xsi:type="dcterms:W3CDTF">2016-04-05T13:52:03Z</dcterms:created>
  <dcterms:modified xsi:type="dcterms:W3CDTF">2016-04-19T10:39:15Z</dcterms:modified>
</cp:coreProperties>
</file>