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7" r:id="rId4"/>
    <p:sldId id="276" r:id="rId5"/>
    <p:sldId id="280" r:id="rId6"/>
    <p:sldId id="275" r:id="rId7"/>
    <p:sldId id="279" r:id="rId8"/>
    <p:sldId id="278" r:id="rId9"/>
    <p:sldId id="271" r:id="rId10"/>
    <p:sldId id="272" r:id="rId11"/>
    <p:sldId id="274" r:id="rId12"/>
    <p:sldId id="267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A66-174F-428B-9585-14C9373AAAA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1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A66-174F-428B-9585-14C9373AAAA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4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A66-174F-428B-9585-14C9373AAAA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5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A66-174F-428B-9585-14C9373AAAA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1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A66-174F-428B-9585-14C9373AAAA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1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A66-174F-428B-9585-14C9373AAAA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6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A66-174F-428B-9585-14C9373AAAA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2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A66-174F-428B-9585-14C9373AAAA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3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A66-174F-428B-9585-14C9373AAAA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A66-174F-428B-9585-14C9373AAAA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2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A66-174F-428B-9585-14C9373AAAA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3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9BA66-174F-428B-9585-14C9373AAAA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3EE3-C0B8-43EC-8CEC-93C9FB87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9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Fall of </a:t>
            </a:r>
            <a:r>
              <a:rPr lang="en-US" dirty="0" err="1" smtClean="0"/>
              <a:t>Communsim</a:t>
            </a:r>
            <a:r>
              <a:rPr lang="en-US" dirty="0" smtClean="0"/>
              <a:t>: Changes </a:t>
            </a:r>
            <a:r>
              <a:rPr lang="en-US" dirty="0" smtClean="0"/>
              <a:t>in USSR, Germany, Yugoslavia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2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Yugoslavia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Formed in 1918 post WWI, formerly part of Austro-Hungarian Empire, Yugoslavia united Croats, Slovenians and Bosnians with Serbian Kingdom</a:t>
            </a:r>
          </a:p>
          <a:p>
            <a:r>
              <a:rPr lang="en-US" dirty="0" smtClean="0"/>
              <a:t>WWII – Axis invades (Germans, Hungarians, </a:t>
            </a:r>
            <a:r>
              <a:rPr lang="en-US" dirty="0" err="1" smtClean="0"/>
              <a:t>Bulgraians</a:t>
            </a:r>
            <a:r>
              <a:rPr lang="en-US" dirty="0" smtClean="0"/>
              <a:t>), Croats allied with Nazis</a:t>
            </a:r>
          </a:p>
          <a:p>
            <a:r>
              <a:rPr lang="en-US" dirty="0" smtClean="0"/>
              <a:t>Partisans (Yugoslav resistance movement) fight back, Allies also help (including Soviet Red Army)</a:t>
            </a:r>
          </a:p>
          <a:p>
            <a:r>
              <a:rPr lang="en-US" dirty="0" smtClean="0"/>
              <a:t>1945 – Federal People’s Republic of Yugoslavia established as socialist state with six republics inside</a:t>
            </a:r>
          </a:p>
          <a:p>
            <a:r>
              <a:rPr lang="en-US" dirty="0" smtClean="0"/>
              <a:t>Marshal Tito becomes first PM</a:t>
            </a:r>
          </a:p>
          <a:p>
            <a:r>
              <a:rPr lang="en-US" dirty="0" smtClean="0"/>
              <a:t>1948 – broke from Soviet influence</a:t>
            </a:r>
          </a:p>
          <a:p>
            <a:r>
              <a:rPr lang="en-US" dirty="0" smtClean="0"/>
              <a:t>1953 – Tito becomes president, later becomes president for life, dies in 1980</a:t>
            </a:r>
          </a:p>
          <a:p>
            <a:r>
              <a:rPr lang="en-US" dirty="0" smtClean="0"/>
              <a:t>1961 – founding member of Non-Aligned Movement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2050" name="Picture 2" descr="Josip Broz Tito uniform 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2590800" cy="389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breakup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By 1992, nationalism on the rise, communism in decline</a:t>
            </a:r>
          </a:p>
          <a:p>
            <a:r>
              <a:rPr lang="en-US" dirty="0" smtClean="0"/>
              <a:t>Slovenia and </a:t>
            </a:r>
            <a:r>
              <a:rPr lang="en-US" dirty="0" err="1" smtClean="0"/>
              <a:t>Crotia</a:t>
            </a:r>
            <a:r>
              <a:rPr lang="en-US" dirty="0" smtClean="0"/>
              <a:t> break away first</a:t>
            </a:r>
          </a:p>
          <a:p>
            <a:r>
              <a:rPr lang="en-US" dirty="0" smtClean="0"/>
              <a:t>Bosnia declared independence but Serbs living there did not want to be separated from Serbia</a:t>
            </a:r>
          </a:p>
          <a:p>
            <a:r>
              <a:rPr lang="en-US" dirty="0" smtClean="0"/>
              <a:t>Bosnian Serb forces fought Bosnian Muslims</a:t>
            </a:r>
          </a:p>
          <a:p>
            <a:r>
              <a:rPr lang="en-US" dirty="0" smtClean="0"/>
              <a:t>“ethnic cleansing”</a:t>
            </a:r>
          </a:p>
          <a:p>
            <a:r>
              <a:rPr lang="en-US" dirty="0" smtClean="0"/>
              <a:t>Bosnian Muslims also fought Bosnian Croats who wanted to be part of Croatia</a:t>
            </a:r>
          </a:p>
          <a:p>
            <a:r>
              <a:rPr lang="en-US" dirty="0" smtClean="0"/>
              <a:t>“Blue hats” were there too but largely ineffective</a:t>
            </a:r>
          </a:p>
          <a:p>
            <a:r>
              <a:rPr lang="en-US" dirty="0" smtClean="0"/>
              <a:t>1995 Croatia also fought Serbia and took back lands, 200,000 Serbs relocated to Serbia from Croatia</a:t>
            </a:r>
          </a:p>
          <a:p>
            <a:r>
              <a:rPr lang="en-US" dirty="0" smtClean="0"/>
              <a:t>NATO also bombed in 1995</a:t>
            </a:r>
          </a:p>
          <a:p>
            <a:r>
              <a:rPr lang="en-US" dirty="0" smtClean="0"/>
              <a:t>1995 Dayton Agreement – two separate parliaments and armies in Bosnia – one Serb and one Muslim/Croat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/>
          </a:p>
        </p:txBody>
      </p:sp>
      <p:pic>
        <p:nvPicPr>
          <p:cNvPr id="5" name="Picture 4" descr="1993 map of the former Yugoslavia. (Central Intelligence Agency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30" y="1443796"/>
            <a:ext cx="4221870" cy="44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74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Kosovo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1998 – Kosovo Liberation Army (ethnically Albanian) rebelled against Serbian rule</a:t>
            </a:r>
          </a:p>
          <a:p>
            <a:r>
              <a:rPr lang="en-US" dirty="0" smtClean="0"/>
              <a:t>Slobodan Milosevic was in power in Belgrade, Serbia at the time</a:t>
            </a:r>
          </a:p>
          <a:p>
            <a:r>
              <a:rPr lang="en-US" dirty="0" smtClean="0"/>
              <a:t>March – June 1999 - NATO bombs Serb positions in Kosovo to stop ethnic cleansing</a:t>
            </a:r>
          </a:p>
          <a:p>
            <a:r>
              <a:rPr lang="en-US" dirty="0" smtClean="0"/>
              <a:t> 1999 – Milosevic arrested and indicted for war crimes and crimes against humanity in Kosovo (Bosnia added later)</a:t>
            </a:r>
          </a:p>
          <a:p>
            <a:r>
              <a:rPr lang="en-US" dirty="0" smtClean="0"/>
              <a:t>2005 - Died while standing trial at the Hague, Netherlands</a:t>
            </a:r>
          </a:p>
          <a:p>
            <a:r>
              <a:rPr lang="en-US" dirty="0" smtClean="0"/>
              <a:t>2008 – Kosovo declares independence, Serbia still does not recognize it (105 UN members do)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10242" name="Picture 2" descr="http://cdn2.gbtimes.com/cdn/farfuture/AF0I2YVORfTiLyJobBs-h3nb8AoeBFW6CPdNPs5HWUQ/mtime:1396255996/sites/default/files/styles/768_wide/public/2014/03/31/slobodan-milosevic.jpg?itok=u0pMOJz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10" y="1600200"/>
            <a:ext cx="4194175" cy="31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upload.wikimedia.org/wikipedia/commons/thumb/1/1f/Flag_of_Kosovo.svg/800px-Flag_of_Kosov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2" y="4374201"/>
            <a:ext cx="2898775" cy="206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6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image.slidesharecdn.com/fallofcommunism-100512090230-phpapp02/95/fall-of-communism-11-728.jpg?cb=12736554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4638"/>
            <a:ext cx="8401049" cy="63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43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WWII Eastern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newsimg.bbc.co.uk/media/images/45616000/gif/_45616518_306x250index_prom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68939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47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in the USSR and Eastern Europe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1985 – </a:t>
            </a:r>
            <a:r>
              <a:rPr lang="en-US" dirty="0" err="1" smtClean="0"/>
              <a:t>Mikail</a:t>
            </a:r>
            <a:r>
              <a:rPr lang="en-US" dirty="0" smtClean="0"/>
              <a:t> Gorbachev becomes Gen. Secretary</a:t>
            </a:r>
          </a:p>
          <a:p>
            <a:r>
              <a:rPr lang="en-US" dirty="0" smtClean="0"/>
              <a:t>Glasnost – openness, elimination of political suppression</a:t>
            </a:r>
          </a:p>
          <a:p>
            <a:r>
              <a:rPr lang="en-US" dirty="0" smtClean="0"/>
              <a:t>Perestroika – loosening of government-controlled economy</a:t>
            </a:r>
          </a:p>
          <a:p>
            <a:r>
              <a:rPr lang="en-US" dirty="0" smtClean="0"/>
              <a:t>He vowed to leave </a:t>
            </a:r>
            <a:r>
              <a:rPr lang="en-US" dirty="0" err="1" smtClean="0"/>
              <a:t>Afganistan</a:t>
            </a:r>
            <a:endParaRPr lang="en-US" dirty="0" smtClean="0"/>
          </a:p>
          <a:p>
            <a:r>
              <a:rPr lang="en-US" dirty="0" smtClean="0"/>
              <a:t>1989 - Solidarity Movement in Poland by Lech Walesa, first trade union not communist controlled</a:t>
            </a:r>
          </a:p>
          <a:p>
            <a:r>
              <a:rPr lang="en-US" dirty="0" smtClean="0"/>
              <a:t>1989 – Velvet Revolution in Czechoslovakia – two countries: Czech Republic and Slovakia</a:t>
            </a:r>
          </a:p>
          <a:p>
            <a:r>
              <a:rPr lang="en-US" dirty="0" smtClean="0"/>
              <a:t>1989 – Romanians executed communist dictator </a:t>
            </a:r>
            <a:r>
              <a:rPr lang="en-US" dirty="0" err="1" smtClean="0"/>
              <a:t>Ceaucescu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4102" name="Picture 6" descr="http://i.telegraph.co.uk/multimedia/archive/02718/lech-walesa_271857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69" y="4392408"/>
            <a:ext cx="2632075" cy="16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historytoday.com/sites/default/files/berlinwall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28" y="3688257"/>
            <a:ext cx="2717800" cy="204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100leaders.org/sites/default/files/gorbachev-ria-archi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94" y="1372283"/>
            <a:ext cx="2111204" cy="292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2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East and West Germany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adst.org/wp-content/uploads/2014/09/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1417638"/>
            <a:ext cx="3514725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upload.wikimedia.org/wikipedia/commons/e/ea/Berlin-wall-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34698"/>
            <a:ext cx="3276600" cy="27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diplomacy.state.gov/berlinwall/www/assets/images/IMG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17646"/>
            <a:ext cx="3333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04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history.com/s3static/video-thumbnails/AETN-History_Prod/69/1016/History_Speeches_1046_Reagan_Demands_Fall_Berlin_Wall_still_624x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13" y="3922691"/>
            <a:ext cx="2475534" cy="13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1961 – Berlin Wall erected</a:t>
            </a:r>
          </a:p>
          <a:p>
            <a:r>
              <a:rPr lang="en-US" dirty="0" smtClean="0"/>
              <a:t>Nov. 9, 1989 – East Germany announces that anyone can visit West Germany, people start chipping away at wall, </a:t>
            </a:r>
            <a:r>
              <a:rPr lang="en-US" dirty="0" err="1" smtClean="0"/>
              <a:t>govt</a:t>
            </a:r>
            <a:r>
              <a:rPr lang="en-US" dirty="0" smtClean="0"/>
              <a:t> eventually brings in machinery to take down wall</a:t>
            </a:r>
          </a:p>
          <a:p>
            <a:r>
              <a:rPr lang="en-US" dirty="0" smtClean="0"/>
              <a:t>Helmut Kohl (chancellor of West Germany) becomes first chancellor of reunified Germany</a:t>
            </a:r>
          </a:p>
          <a:p>
            <a:r>
              <a:rPr lang="en-US" dirty="0" smtClean="0"/>
              <a:t>“We defeated Germany twice, and now they’re back!” – Margaret Thatcher, PM of GB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9218" name="Picture 2" descr="https://upload.wikimedia.org/wikipedia/commons/thumb/0/04/RIAN_archive_428452_Germany_becomes_one_country.jpg/220px-RIAN_archive_428452_Germany_becomes_one_count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33182"/>
            <a:ext cx="2971800" cy="187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upload.wikimedia.org/wikipedia/commons/thumb/2/25/BerlinWall-BrandenburgGate.jpg/800px-BerlinWall-BrandenburgGa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6565" y="3200400"/>
            <a:ext cx="2318322" cy="344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1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Breakup of the Soviet 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1991 - Baltic states (Estonia, Lithuania, Latvia) declare independence</a:t>
            </a:r>
          </a:p>
          <a:p>
            <a:r>
              <a:rPr lang="en-US" dirty="0" smtClean="0"/>
              <a:t>June 1991 – Yeltsin elected president of Russia (new office)</a:t>
            </a:r>
          </a:p>
          <a:p>
            <a:r>
              <a:rPr lang="en-US" dirty="0" smtClean="0"/>
              <a:t>August 1991 – attempted coup by hardline Soviets, Yeltsin blocks it</a:t>
            </a:r>
          </a:p>
          <a:p>
            <a:r>
              <a:rPr lang="en-US" dirty="0" smtClean="0"/>
              <a:t>Dec. 8, 1991 - Belarus, Ukraine, Russian Federation form Commonwealth of Independent States (CIS)</a:t>
            </a:r>
          </a:p>
          <a:p>
            <a:r>
              <a:rPr lang="en-US" dirty="0"/>
              <a:t>Eight more joined CIS and Georgia joined two years later CIS (right now, CIS has 9 members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Dec. 25, 1991 – Gorbachev resigns</a:t>
            </a:r>
          </a:p>
          <a:p>
            <a:r>
              <a:rPr lang="en-US" dirty="0" smtClean="0"/>
              <a:t>Dec. 26, 1991 – USSR officially dissolved, flag change at Kremlin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5124" name="Picture 4" descr="Flag of the Soviet Un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397" y="4158751"/>
            <a:ext cx="24288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lag of Russ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534208"/>
            <a:ext cx="24288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davidstockmanscontracorner.com/wp-content/uploads/2014/02/yeltsin199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63" y="1409983"/>
            <a:ext cx="3810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50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USSR, pre-dissolution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thestateofthecentury.files.wordpress.com/2012/11/former-ussr-republic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634919" cy="502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6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russia-insider.com/sites/insider/files/styles/1200xauto/public/rsz_ussrnations.jpg?itok=wvZvhi5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824529"/>
            <a:ext cx="8385175" cy="50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807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Yugoslavia, pre-breakup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msu.edu/user/hillrr/161lec17_files/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248400" cy="381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45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7436</TotalTime>
  <Words>571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Fall of Communsim: Changes in USSR, Germany, Yugoslavia</vt:lpstr>
      <vt:lpstr>Post WWII Eastern Europe</vt:lpstr>
      <vt:lpstr>Changes in the USSR and Eastern Europe</vt:lpstr>
      <vt:lpstr>East and West Germany</vt:lpstr>
      <vt:lpstr>Reunification</vt:lpstr>
      <vt:lpstr>Breakup of the Soviet Union</vt:lpstr>
      <vt:lpstr>USSR, pre-dissolution</vt:lpstr>
      <vt:lpstr>PowerPoint Presentation</vt:lpstr>
      <vt:lpstr>Yugoslavia, pre-breakup</vt:lpstr>
      <vt:lpstr>Yugoslavia</vt:lpstr>
      <vt:lpstr>The breakup</vt:lpstr>
      <vt:lpstr>Kosovo</vt:lpstr>
      <vt:lpstr>PowerPoint Presentation</vt:lpstr>
    </vt:vector>
  </TitlesOfParts>
  <Company>Fairfax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1970s and 1980s</dc:title>
  <dc:creator>Administrator</dc:creator>
  <cp:lastModifiedBy>Huang, Eugene</cp:lastModifiedBy>
  <cp:revision>48</cp:revision>
  <dcterms:created xsi:type="dcterms:W3CDTF">2014-12-27T23:04:29Z</dcterms:created>
  <dcterms:modified xsi:type="dcterms:W3CDTF">2016-04-05T13:51:33Z</dcterms:modified>
</cp:coreProperties>
</file>