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1" r:id="rId5"/>
    <p:sldId id="272" r:id="rId6"/>
    <p:sldId id="274" r:id="rId7"/>
    <p:sldId id="275" r:id="rId8"/>
    <p:sldId id="276" r:id="rId9"/>
    <p:sldId id="265" r:id="rId10"/>
    <p:sldId id="267" r:id="rId11"/>
    <p:sldId id="268" r:id="rId12"/>
    <p:sldId id="25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BA66-174F-428B-9585-14C9373AAAA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Tiananmen, South Africa, Afghanistan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Soviet 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Poland</a:t>
            </a:r>
          </a:p>
          <a:p>
            <a:r>
              <a:rPr lang="en-US" dirty="0" smtClean="0"/>
              <a:t>Velvet Revolution</a:t>
            </a:r>
          </a:p>
          <a:p>
            <a:r>
              <a:rPr lang="en-US" dirty="0" smtClean="0"/>
              <a:t>Romania</a:t>
            </a:r>
          </a:p>
          <a:p>
            <a:r>
              <a:rPr lang="en-US" dirty="0" smtClean="0"/>
              <a:t>Germany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Communists</a:t>
            </a:r>
            <a:r>
              <a:rPr lang="en-US" dirty="0" smtClean="0"/>
              <a:t> </a:t>
            </a:r>
            <a:r>
              <a:rPr lang="en-US" dirty="0" smtClean="0"/>
              <a:t>in Afghanistan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1978 – Afghan </a:t>
            </a:r>
            <a:r>
              <a:rPr lang="en-US" dirty="0" err="1" smtClean="0"/>
              <a:t>govt</a:t>
            </a:r>
            <a:r>
              <a:rPr lang="en-US" dirty="0" smtClean="0"/>
              <a:t> overthrown by leftist military led by </a:t>
            </a:r>
            <a:r>
              <a:rPr lang="en-US" dirty="0" err="1" smtClean="0"/>
              <a:t>Taraki</a:t>
            </a:r>
            <a:endParaRPr lang="en-US" dirty="0" smtClean="0"/>
          </a:p>
          <a:p>
            <a:r>
              <a:rPr lang="en-US" dirty="0" smtClean="0"/>
              <a:t>Power shared by two Marxist groups: People’s Party and Banner Party</a:t>
            </a:r>
          </a:p>
          <a:p>
            <a:r>
              <a:rPr lang="en-US" dirty="0" smtClean="0"/>
              <a:t>Afghan </a:t>
            </a:r>
            <a:r>
              <a:rPr lang="en-US" dirty="0" err="1" smtClean="0"/>
              <a:t>govt</a:t>
            </a:r>
            <a:r>
              <a:rPr lang="en-US" dirty="0" smtClean="0"/>
              <a:t> now had close ties to Soviet Union but little popular support</a:t>
            </a:r>
          </a:p>
          <a:p>
            <a:r>
              <a:rPr lang="en-US" dirty="0" err="1" smtClean="0"/>
              <a:t>Mujahadeen</a:t>
            </a:r>
            <a:r>
              <a:rPr lang="en-US" dirty="0" smtClean="0"/>
              <a:t> – collective term for tribal groups opposed to communist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</a:p>
          <a:p>
            <a:r>
              <a:rPr lang="en-US" dirty="0"/>
              <a:t>1979 - Soviets invade to preserve </a:t>
            </a:r>
            <a:r>
              <a:rPr lang="en-US" dirty="0" err="1"/>
              <a:t>govt</a:t>
            </a:r>
            <a:r>
              <a:rPr lang="en-US" dirty="0"/>
              <a:t> from </a:t>
            </a:r>
            <a:r>
              <a:rPr lang="en-US" dirty="0" err="1"/>
              <a:t>Mujahadeen</a:t>
            </a:r>
            <a:endParaRPr lang="en-US" dirty="0"/>
          </a:p>
          <a:p>
            <a:r>
              <a:rPr lang="en-US" dirty="0"/>
              <a:t>Soviets propped up Banner Party leader </a:t>
            </a:r>
            <a:r>
              <a:rPr lang="en-US" dirty="0" err="1"/>
              <a:t>Karmal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2052" name="Picture 4" descr="http://sembury.weebly.com/uploads/8/8/1/1/8811308/637241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981200"/>
            <a:ext cx="3810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8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Mujahadeen</a:t>
            </a:r>
            <a:r>
              <a:rPr lang="en-US" dirty="0" smtClean="0"/>
              <a:t> </a:t>
            </a:r>
            <a:r>
              <a:rPr lang="en-US" dirty="0"/>
              <a:t>supported militarily by </a:t>
            </a:r>
            <a:r>
              <a:rPr lang="en-US" dirty="0" smtClean="0"/>
              <a:t>USA</a:t>
            </a:r>
          </a:p>
          <a:p>
            <a:r>
              <a:rPr lang="en-US" dirty="0" smtClean="0"/>
              <a:t>USA and UK also contributed 20 billion to Pakistan to train and arm 90,000 Afghans (later became Taliban)</a:t>
            </a:r>
            <a:endParaRPr lang="en-US" dirty="0"/>
          </a:p>
          <a:p>
            <a:r>
              <a:rPr lang="en-US" dirty="0"/>
              <a:t>Lots of Muslims from other countries traveled to Afghanistan to fight Soviets including Osama Bin Laden</a:t>
            </a:r>
          </a:p>
          <a:p>
            <a:r>
              <a:rPr lang="en-US" dirty="0"/>
              <a:t>Due to stalemate, Soviets signed a peace accord with USA, Pakistan and Afghanistan in 1988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" name="Picture 2" descr="http://adst.org/wp-content/uploads/2014/12/157152651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600200"/>
            <a:ext cx="3470275" cy="24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3.washingtonpost.com/wp-srv/photo/gallery/060803/GAL-06Aug03-46223/media/PHO-06Aug03-46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80393"/>
            <a:ext cx="3413125" cy="28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7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 up to Tiananmen Square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China had been opening up since 1970s (remember Nixon’s visit)</a:t>
            </a:r>
          </a:p>
          <a:p>
            <a:r>
              <a:rPr lang="en-US" dirty="0" smtClean="0"/>
              <a:t>1980 - Hu </a:t>
            </a:r>
            <a:r>
              <a:rPr lang="en-US" dirty="0" err="1" smtClean="0"/>
              <a:t>Yaobang</a:t>
            </a:r>
            <a:r>
              <a:rPr lang="en-US" dirty="0" smtClean="0"/>
              <a:t> becomes General Secretary, starts purging Maoist ideology</a:t>
            </a:r>
          </a:p>
          <a:p>
            <a:r>
              <a:rPr lang="en-US" dirty="0"/>
              <a:t>China cracks down on ideas that were too western and </a:t>
            </a:r>
            <a:r>
              <a:rPr lang="en-US" dirty="0" smtClean="0"/>
              <a:t>liberal</a:t>
            </a:r>
          </a:p>
          <a:p>
            <a:r>
              <a:rPr lang="en-US" dirty="0" smtClean="0"/>
              <a:t>1987 – Hu forced to resign by old guard, dies in 1989, becomes martyr for students and democratic thinking Chinese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 descr="http://40.media.tumblr.com/84d3f5f21ac386a94781b2faeb256008/tumblr_n6eub5bOZy1s7hve0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5" y="2209800"/>
            <a:ext cx="4194175" cy="26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6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June 4,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22761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Student protestors in Tiananmen Square in Beijing and in other cities starting April 22 (Hu’s funeral)</a:t>
            </a:r>
          </a:p>
          <a:p>
            <a:r>
              <a:rPr lang="en-US" dirty="0" smtClean="0"/>
              <a:t>Crowds grew to over 1 million by mid-May (Gorbachev also visiting)</a:t>
            </a:r>
          </a:p>
          <a:p>
            <a:r>
              <a:rPr lang="en-US" dirty="0" smtClean="0"/>
              <a:t>Zhao </a:t>
            </a:r>
            <a:r>
              <a:rPr lang="en-US" dirty="0" err="1" smtClean="0"/>
              <a:t>Ziyang</a:t>
            </a:r>
            <a:r>
              <a:rPr lang="en-US" dirty="0" smtClean="0"/>
              <a:t> vs. Li Peng</a:t>
            </a:r>
          </a:p>
          <a:p>
            <a:r>
              <a:rPr lang="en-US" dirty="0" smtClean="0"/>
              <a:t>Zhao wanted to negotiate, Li wanted to force the students out</a:t>
            </a:r>
          </a:p>
          <a:p>
            <a:r>
              <a:rPr lang="en-US" dirty="0" smtClean="0"/>
              <a:t>Late May – martial law</a:t>
            </a:r>
          </a:p>
          <a:p>
            <a:r>
              <a:rPr lang="en-US" dirty="0" smtClean="0"/>
              <a:t>Night of June 3, tanks rolled in and shots fired</a:t>
            </a:r>
          </a:p>
          <a:p>
            <a:r>
              <a:rPr lang="en-US" dirty="0" smtClean="0"/>
              <a:t>By June 5, square cleared</a:t>
            </a:r>
          </a:p>
          <a:p>
            <a:r>
              <a:rPr lang="en-US" dirty="0" smtClean="0"/>
              <a:t>Tank Man on June 5</a:t>
            </a:r>
          </a:p>
          <a:p>
            <a:r>
              <a:rPr lang="en-US" dirty="0" smtClean="0"/>
              <a:t>Zhao </a:t>
            </a:r>
            <a:r>
              <a:rPr lang="en-US" dirty="0" err="1" smtClean="0"/>
              <a:t>Ziyang</a:t>
            </a:r>
            <a:r>
              <a:rPr lang="en-US" dirty="0" smtClean="0"/>
              <a:t> put under house arrest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reported 241 killed, several thousand wounded</a:t>
            </a:r>
          </a:p>
          <a:p>
            <a:r>
              <a:rPr lang="en-US" dirty="0" smtClean="0"/>
              <a:t>Reforms did happen starting 1992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1028" name="Picture 4" descr="https://chinadigitaltimes.net/wp-content/uploads/2009/05/goddess-of-democr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52" y="457200"/>
            <a:ext cx="251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.wsj.net/public/resources/images/BN-CZ715_tam2_G_20140529081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9" y="3863181"/>
            <a:ext cx="4353751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1948 – Afrikaner white </a:t>
            </a:r>
            <a:r>
              <a:rPr lang="en-US" dirty="0" err="1" smtClean="0"/>
              <a:t>govt</a:t>
            </a:r>
            <a:r>
              <a:rPr lang="en-US" dirty="0" smtClean="0"/>
              <a:t> establishes Apartheid</a:t>
            </a:r>
          </a:p>
          <a:p>
            <a:r>
              <a:rPr lang="en-US" dirty="0" smtClean="0"/>
              <a:t>Apartheid – racial segregation that privileged whites</a:t>
            </a:r>
          </a:p>
          <a:p>
            <a:r>
              <a:rPr lang="en-US" dirty="0" smtClean="0"/>
              <a:t>1948 – Nelson Mandela (called </a:t>
            </a:r>
            <a:r>
              <a:rPr lang="en-US" dirty="0" err="1" smtClean="0"/>
              <a:t>Madiba</a:t>
            </a:r>
            <a:r>
              <a:rPr lang="en-US" dirty="0" smtClean="0"/>
              <a:t>) joins African National Congress</a:t>
            </a:r>
          </a:p>
          <a:p>
            <a:r>
              <a:rPr lang="en-US" dirty="0" smtClean="0"/>
              <a:t>Organized protests against apartheid laws, opened first black law firm</a:t>
            </a:r>
          </a:p>
          <a:p>
            <a:r>
              <a:rPr lang="en-US" dirty="0" smtClean="0"/>
              <a:t>Mandela at first promoted non-violence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172" name="Picture 4" descr="https://ydre1952.files.wordpress.com/2010/10/aparthe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514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3.amazonaws.com/s3.timetoast.com/public/uploads/photos/2465492/south%20africa%20apartheid.jpg?1334243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65" y="3863181"/>
            <a:ext cx="3965575" cy="24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3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Mandela in prison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1959 – Sharpeville Massacre, 69 demonstrators killed</a:t>
            </a:r>
          </a:p>
          <a:p>
            <a:r>
              <a:rPr lang="en-US" dirty="0" smtClean="0"/>
              <a:t>ANC banned</a:t>
            </a:r>
          </a:p>
          <a:p>
            <a:r>
              <a:rPr lang="en-US" dirty="0" smtClean="0"/>
              <a:t>1961 – Mandela co-founds Spear of the Nation, armed wing of ANC, sabotage campaign begins</a:t>
            </a:r>
          </a:p>
          <a:p>
            <a:r>
              <a:rPr lang="en-US" dirty="0" smtClean="0"/>
              <a:t>1962 – Mandela and others arrested in </a:t>
            </a:r>
            <a:r>
              <a:rPr lang="en-US" dirty="0" err="1" smtClean="0"/>
              <a:t>Rivonia</a:t>
            </a:r>
            <a:r>
              <a:rPr lang="en-US" dirty="0" smtClean="0"/>
              <a:t> for treason, found guilty, got life imprisonment in the </a:t>
            </a:r>
            <a:r>
              <a:rPr lang="en-US" dirty="0" err="1" smtClean="0"/>
              <a:t>Rivonia</a:t>
            </a:r>
            <a:r>
              <a:rPr lang="en-US" dirty="0" smtClean="0"/>
              <a:t> Trial</a:t>
            </a:r>
          </a:p>
          <a:p>
            <a:r>
              <a:rPr lang="en-US" dirty="0" smtClean="0"/>
              <a:t>Imprisoned for 27 years, first 18 at </a:t>
            </a:r>
            <a:r>
              <a:rPr lang="en-US" dirty="0" err="1" smtClean="0"/>
              <a:t>Robben</a:t>
            </a:r>
            <a:r>
              <a:rPr lang="en-US" dirty="0" smtClean="0"/>
              <a:t> Island, wrote autobiography </a:t>
            </a:r>
            <a:r>
              <a:rPr lang="en-US" i="1" dirty="0" smtClean="0"/>
              <a:t>Long Walk to Freedom</a:t>
            </a:r>
            <a:r>
              <a:rPr lang="en-US" dirty="0" smtClean="0"/>
              <a:t> while there</a:t>
            </a:r>
          </a:p>
          <a:p>
            <a:r>
              <a:rPr lang="en-US" dirty="0" smtClean="0"/>
              <a:t>Much international pressure to release Mandela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146" name="Picture 2" descr="https://encrypted-tbn0.gstatic.com/images?q=tbn:ANd9GcST1_4GFEyA-jvlDFot6pNCQ3LCR-VDZhvOZVCBtBhlIV8JUs9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417638"/>
            <a:ext cx="3233883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ahistory.org.za/sites/default/files/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83" y="3816964"/>
            <a:ext cx="3014662" cy="25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2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prison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1982 – moved to </a:t>
            </a:r>
            <a:r>
              <a:rPr lang="en-US" dirty="0" err="1"/>
              <a:t>Pollsmoor</a:t>
            </a:r>
            <a:r>
              <a:rPr lang="en-US" dirty="0"/>
              <a:t> Prison</a:t>
            </a:r>
          </a:p>
          <a:p>
            <a:r>
              <a:rPr lang="en-US" dirty="0"/>
              <a:t>1988 – moved to house arrest</a:t>
            </a:r>
          </a:p>
          <a:p>
            <a:r>
              <a:rPr lang="en-US" dirty="0"/>
              <a:t>1989 – new president F.W. de Klerk </a:t>
            </a:r>
            <a:r>
              <a:rPr lang="en-US" dirty="0" smtClean="0"/>
              <a:t>reinstates ANC</a:t>
            </a:r>
          </a:p>
          <a:p>
            <a:r>
              <a:rPr lang="en-US" dirty="0" smtClean="0"/>
              <a:t>1990 – de Klerk releases Mandela </a:t>
            </a:r>
          </a:p>
          <a:p>
            <a:r>
              <a:rPr lang="en-US" dirty="0" smtClean="0"/>
              <a:t>Mandela and de Klerk agree to free elections, they win Nobel Peace Prize in 1993</a:t>
            </a:r>
          </a:p>
          <a:p>
            <a:r>
              <a:rPr lang="en-US" dirty="0" smtClean="0"/>
              <a:t>1994 – first multi-racial elections ever, Mandela becomes 1</a:t>
            </a:r>
            <a:r>
              <a:rPr lang="en-US" baseline="30000" dirty="0" smtClean="0"/>
              <a:t>st</a:t>
            </a:r>
            <a:r>
              <a:rPr lang="en-US" dirty="0" smtClean="0"/>
              <a:t> black president, de Klerk is first deputy</a:t>
            </a:r>
          </a:p>
          <a:p>
            <a:r>
              <a:rPr lang="en-US" dirty="0" smtClean="0"/>
              <a:t>“Rainbow Nation”</a:t>
            </a:r>
          </a:p>
          <a:p>
            <a:r>
              <a:rPr lang="en-US" dirty="0" smtClean="0"/>
              <a:t>1995 Rugby World Cup</a:t>
            </a:r>
          </a:p>
          <a:p>
            <a:r>
              <a:rPr lang="en-US" dirty="0" smtClean="0"/>
              <a:t>1999 - retires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5124" name="Picture 4" descr="http://www.limkokwing.net/graphics/community/recognized_leadership/nelson_mandel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7" y="4226223"/>
            <a:ext cx="3467100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rappler.com/images/deklerk-h_50900670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4" y="1600200"/>
            <a:ext cx="3660775" cy="24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1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Hezbollah and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Islamic Revolution</a:t>
            </a:r>
          </a:p>
          <a:p>
            <a:r>
              <a:rPr lang="en-US" dirty="0" smtClean="0"/>
              <a:t>Iran-Iraq War</a:t>
            </a:r>
          </a:p>
          <a:p>
            <a:r>
              <a:rPr lang="en-US" dirty="0" smtClean="0"/>
              <a:t>Iran and Israel</a:t>
            </a:r>
          </a:p>
          <a:p>
            <a:r>
              <a:rPr lang="en-US" dirty="0" smtClean="0"/>
              <a:t>Hostage Crisis</a:t>
            </a:r>
          </a:p>
          <a:p>
            <a:r>
              <a:rPr lang="en-US" dirty="0" smtClean="0"/>
              <a:t>Marines in Beirut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526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Tiananmen, South Africa, Afghanistan</vt:lpstr>
      <vt:lpstr>Communists in Afghanistan</vt:lpstr>
      <vt:lpstr>Soviets in Afghanistan</vt:lpstr>
      <vt:lpstr>Lead up to Tiananmen Square Massacre</vt:lpstr>
      <vt:lpstr>           June 4, 1989</vt:lpstr>
      <vt:lpstr>Apartheid in South Africa</vt:lpstr>
      <vt:lpstr>Mandela in prison</vt:lpstr>
      <vt:lpstr>After prison</vt:lpstr>
      <vt:lpstr>Hezbollah and Iran</vt:lpstr>
      <vt:lpstr>Fall of Soviet Union</vt:lpstr>
      <vt:lpstr>A New Eastern Europe</vt:lpstr>
      <vt:lpstr>Persian Gulf War</vt:lpstr>
      <vt:lpstr>Iraq War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1970s and 1980s</dc:title>
  <dc:creator>Administrator</dc:creator>
  <cp:lastModifiedBy>Huang, Eugene</cp:lastModifiedBy>
  <cp:revision>20</cp:revision>
  <dcterms:created xsi:type="dcterms:W3CDTF">2014-12-27T23:04:29Z</dcterms:created>
  <dcterms:modified xsi:type="dcterms:W3CDTF">2016-03-29T18:16:53Z</dcterms:modified>
</cp:coreProperties>
</file>