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6" r:id="rId6"/>
    <p:sldId id="262" r:id="rId7"/>
    <p:sldId id="263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62F3-4E3C-485A-9491-5A6F7711B041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5496-C381-4C71-84F3-18FA3266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53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62F3-4E3C-485A-9491-5A6F7711B041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5496-C381-4C71-84F3-18FA3266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40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62F3-4E3C-485A-9491-5A6F7711B041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5496-C381-4C71-84F3-18FA3266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0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62F3-4E3C-485A-9491-5A6F7711B041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5496-C381-4C71-84F3-18FA3266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1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62F3-4E3C-485A-9491-5A6F7711B041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5496-C381-4C71-84F3-18FA3266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5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62F3-4E3C-485A-9491-5A6F7711B041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5496-C381-4C71-84F3-18FA3266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58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62F3-4E3C-485A-9491-5A6F7711B041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5496-C381-4C71-84F3-18FA3266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62F3-4E3C-485A-9491-5A6F7711B041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5496-C381-4C71-84F3-18FA3266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62F3-4E3C-485A-9491-5A6F7711B041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5496-C381-4C71-84F3-18FA3266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3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62F3-4E3C-485A-9491-5A6F7711B041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5496-C381-4C71-84F3-18FA3266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0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62F3-4E3C-485A-9491-5A6F7711B041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5496-C381-4C71-84F3-18FA3266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4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362F3-4E3C-485A-9491-5A6F7711B041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35496-C381-4C71-84F3-18FA3266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3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China, Iran, Northern Ireland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1950s-1970s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5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Friday Agreement 1998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Talks began in 1996</a:t>
            </a:r>
          </a:p>
          <a:p>
            <a:r>
              <a:rPr lang="en-US" dirty="0" smtClean="0"/>
              <a:t>Pres. Bill Clinton sent Sen. George Mitchell to chair the talks</a:t>
            </a:r>
          </a:p>
          <a:p>
            <a:r>
              <a:rPr lang="en-US" dirty="0" smtClean="0"/>
              <a:t>Agreement set up power-sharing in N. Ireland parliament</a:t>
            </a:r>
          </a:p>
          <a:p>
            <a:r>
              <a:rPr lang="en-US" dirty="0" smtClean="0"/>
              <a:t>Ireland drops claims to the six counties in N. Ireland</a:t>
            </a:r>
          </a:p>
          <a:p>
            <a:r>
              <a:rPr lang="en-US" dirty="0" smtClean="0"/>
              <a:t>Decommissioning of weapons in paramilitary orgs.</a:t>
            </a:r>
          </a:p>
          <a:p>
            <a:r>
              <a:rPr lang="en-US" dirty="0" smtClean="0"/>
              <a:t>End of “The Troubles”…sort of</a:t>
            </a:r>
          </a:p>
          <a:p>
            <a:r>
              <a:rPr lang="en-US" dirty="0" smtClean="0"/>
              <a:t>Orange Order marches (Unionists)</a:t>
            </a:r>
          </a:p>
          <a:p>
            <a:r>
              <a:rPr lang="en-US" dirty="0" smtClean="0"/>
              <a:t>2007 St. Andrew’s Agreement amended GFA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7172" name="Picture 4" descr="http://static.bbc.co.uk/history/img/ic/640/images/resources/events/good_friday_agre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4064001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213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Under Mao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KMT led by Chiang Kai-Shek flees to Taiwan</a:t>
            </a:r>
          </a:p>
          <a:p>
            <a:r>
              <a:rPr lang="en-US" dirty="0" smtClean="0"/>
              <a:t>1958 – 1961 Great Leap Forward – five year economic plan, labor intensive, collective farming</a:t>
            </a:r>
          </a:p>
          <a:p>
            <a:r>
              <a:rPr lang="en-US" dirty="0" smtClean="0"/>
              <a:t>GLF abandoned after two years, widespread famine</a:t>
            </a:r>
          </a:p>
          <a:p>
            <a:r>
              <a:rPr lang="en-US" dirty="0" smtClean="0"/>
              <a:t>Sparrow-killing led to locusts</a:t>
            </a:r>
          </a:p>
          <a:p>
            <a:r>
              <a:rPr lang="en-US" dirty="0" smtClean="0"/>
              <a:t>1966-76 Cultural Revolution – ideological campaign, anti-intellectualism, anti-West, burnings, promoted revolutionary ideas</a:t>
            </a:r>
          </a:p>
          <a:p>
            <a:r>
              <a:rPr lang="en-US" dirty="0" smtClean="0"/>
              <a:t>Jiang Qing (Mao’s wife) was cultural advisor</a:t>
            </a:r>
          </a:p>
          <a:p>
            <a:r>
              <a:rPr lang="en-US" dirty="0" smtClean="0"/>
              <a:t>Mao’s Little Red Book</a:t>
            </a:r>
          </a:p>
          <a:p>
            <a:r>
              <a:rPr lang="en-US" dirty="0" smtClean="0"/>
              <a:t>Red Guard </a:t>
            </a:r>
            <a:r>
              <a:rPr lang="en-US" dirty="0" smtClean="0"/>
              <a:t>– anti-west police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500" y="4229020"/>
            <a:ext cx="3375324" cy="224797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656" y="1386931"/>
            <a:ext cx="2820168" cy="21452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61" y="1207544"/>
            <a:ext cx="2335478" cy="31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79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Up of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51878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Ping-Pong </a:t>
            </a:r>
            <a:r>
              <a:rPr lang="en-US" dirty="0" smtClean="0"/>
              <a:t>Diplomacy – first Americans to visit since 1949</a:t>
            </a:r>
            <a:endParaRPr lang="en-US" dirty="0"/>
          </a:p>
          <a:p>
            <a:r>
              <a:rPr lang="en-US" dirty="0"/>
              <a:t>1972 – Nixon </a:t>
            </a:r>
            <a:r>
              <a:rPr lang="en-US" dirty="0" smtClean="0"/>
              <a:t>secretly visits, relations with USA normalized</a:t>
            </a:r>
            <a:endParaRPr lang="en-US" dirty="0"/>
          </a:p>
          <a:p>
            <a:r>
              <a:rPr lang="en-US" dirty="0"/>
              <a:t>1976 – Mao </a:t>
            </a:r>
            <a:r>
              <a:rPr lang="en-US" dirty="0" smtClean="0"/>
              <a:t>dies, Gang of Four (including Jiang Qing) jockey for power</a:t>
            </a:r>
          </a:p>
          <a:p>
            <a:r>
              <a:rPr lang="en-US" dirty="0" smtClean="0"/>
              <a:t>Gang of Four </a:t>
            </a:r>
            <a:r>
              <a:rPr lang="en-US" dirty="0" smtClean="0"/>
              <a:t>arrested for trying to usurp power, put on trial in 1981 for anti-party activities</a:t>
            </a:r>
            <a:endParaRPr lang="en-US" dirty="0"/>
          </a:p>
          <a:p>
            <a:r>
              <a:rPr lang="en-US" dirty="0"/>
              <a:t>1977 – 1997 – Deng </a:t>
            </a:r>
            <a:r>
              <a:rPr lang="en-US" dirty="0" smtClean="0"/>
              <a:t>Xiaoping, “Beijing Spring”</a:t>
            </a:r>
          </a:p>
          <a:p>
            <a:r>
              <a:rPr lang="en-US" dirty="0" smtClean="0"/>
              <a:t>Deng encouraged criticism of Cultural Revolution (30,000 people died), worked with Eight Elders, never held title of General Secretary, more open to West</a:t>
            </a:r>
          </a:p>
          <a:p>
            <a:r>
              <a:rPr lang="en-US" dirty="0" smtClean="0"/>
              <a:t>Jan. 1, 1979 – USA officially recognizes China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pic>
        <p:nvPicPr>
          <p:cNvPr id="6146" name="Picture 2" descr="https://upload.wikimedia.org/wikipedia/commons/c/cb/Nixon_Mao_1972-02-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577" y="1600200"/>
            <a:ext cx="354154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.wikimedia.org/wikipedia/en/2/24/Gang_of_Four_at_tri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422" y="4577959"/>
            <a:ext cx="3620877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276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Iran: WWI to WWII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Persia is officially neutral during WWI</a:t>
            </a:r>
          </a:p>
          <a:p>
            <a:r>
              <a:rPr lang="en-US" dirty="0" smtClean="0"/>
              <a:t>1923 - Reza Khan becomes PM</a:t>
            </a:r>
          </a:p>
          <a:p>
            <a:r>
              <a:rPr lang="en-US" dirty="0" smtClean="0"/>
              <a:t>1925 – parliament votes Khan ruler, previous shah deposed, he is crowned Reza Shah Pahlavi, Mohammad Reza is crown prince</a:t>
            </a:r>
          </a:p>
          <a:p>
            <a:r>
              <a:rPr lang="en-US" dirty="0" smtClean="0"/>
              <a:t>1935 – Persia changes name to Iran</a:t>
            </a:r>
          </a:p>
          <a:p>
            <a:r>
              <a:rPr lang="en-US" dirty="0" smtClean="0"/>
              <a:t>1941 – UK and Russia occupy pro-Axis Iran, Reza Shah deposed and Mohammad Reza made shah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1026" name="Picture 2" descr="Reza Shah Pahlav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84" y="1417638"/>
            <a:ext cx="2528816" cy="404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hlavi engagem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870" y="3897300"/>
            <a:ext cx="2133067" cy="27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434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Iran-Iraq War, 8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September 1980 – Iraqi president Saddam Hussein invades Iran</a:t>
            </a:r>
          </a:p>
          <a:p>
            <a:r>
              <a:rPr lang="en-US" dirty="0" smtClean="0"/>
              <a:t>Hussein afraid of Iran inciting Shia minority in Iraq</a:t>
            </a:r>
          </a:p>
          <a:p>
            <a:r>
              <a:rPr lang="en-US" dirty="0" smtClean="0"/>
              <a:t>Iraq used ballistic missiles on cities and chemical weapons against Iran and Iraqi Kurds thought to be allied with Iran</a:t>
            </a:r>
          </a:p>
          <a:p>
            <a:r>
              <a:rPr lang="en-US" dirty="0" smtClean="0"/>
              <a:t>Iraq supported by Saudi Arabia, Kuwait, USA and USSR</a:t>
            </a:r>
          </a:p>
          <a:p>
            <a:r>
              <a:rPr lang="en-US" dirty="0" smtClean="0"/>
              <a:t>Iran supported by Libya and Syria</a:t>
            </a:r>
          </a:p>
          <a:p>
            <a:r>
              <a:rPr lang="en-US" dirty="0" smtClean="0"/>
              <a:t>July 1988 – Iran accepts UN mediated cease-fire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8194" name="Picture 2" descr="http://www.worldology.com/Iraq/images/iran_iraq_war_pretex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99063"/>
            <a:ext cx="2379198" cy="23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vignette1.wikia.nocookie.net/uncyclopedia/images/8/88/Saddam-Hussein.jpg/revision/latest?cb=201210241624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47319"/>
            <a:ext cx="3609975" cy="227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79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Mossadeq</a:t>
            </a:r>
            <a:r>
              <a:rPr lang="en-US" dirty="0" smtClean="0"/>
              <a:t> and the Shah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1950 – Ali </a:t>
            </a:r>
            <a:r>
              <a:rPr lang="en-US" dirty="0" err="1" smtClean="0"/>
              <a:t>Razmara</a:t>
            </a:r>
            <a:r>
              <a:rPr lang="en-US" dirty="0" smtClean="0"/>
              <a:t> made PM, assassinated nine months later</a:t>
            </a:r>
          </a:p>
          <a:p>
            <a:r>
              <a:rPr lang="en-US" dirty="0" smtClean="0"/>
              <a:t>Nationalist Mohammed </a:t>
            </a:r>
            <a:r>
              <a:rPr lang="en-US" dirty="0" err="1" smtClean="0"/>
              <a:t>Mossadeq</a:t>
            </a:r>
            <a:r>
              <a:rPr lang="en-US" dirty="0" smtClean="0"/>
              <a:t> new </a:t>
            </a:r>
            <a:r>
              <a:rPr lang="en-US" dirty="0" smtClean="0"/>
              <a:t>PM, anti-West (like Nasser in Egypt)</a:t>
            </a:r>
            <a:endParaRPr lang="en-US" dirty="0" smtClean="0"/>
          </a:p>
          <a:p>
            <a:r>
              <a:rPr lang="en-US" dirty="0" smtClean="0"/>
              <a:t>1951 – Iran nationalizes oil industry, UK embargo and blockade</a:t>
            </a:r>
          </a:p>
          <a:p>
            <a:r>
              <a:rPr lang="en-US" dirty="0" smtClean="0"/>
              <a:t>Power struggle between Shah and </a:t>
            </a:r>
            <a:r>
              <a:rPr lang="en-US" dirty="0" err="1" smtClean="0"/>
              <a:t>Mossadeq</a:t>
            </a:r>
            <a:r>
              <a:rPr lang="en-US" dirty="0" smtClean="0"/>
              <a:t>, Shah flees country</a:t>
            </a:r>
          </a:p>
          <a:p>
            <a:r>
              <a:rPr lang="en-US" dirty="0" smtClean="0"/>
              <a:t>1953 - US and UK intelligence organize </a:t>
            </a:r>
            <a:r>
              <a:rPr lang="en-US" dirty="0" smtClean="0"/>
              <a:t>coup (Operation Ajax), </a:t>
            </a:r>
            <a:r>
              <a:rPr lang="en-US" dirty="0" err="1" smtClean="0"/>
              <a:t>Mossadeq</a:t>
            </a:r>
            <a:r>
              <a:rPr lang="en-US" dirty="0" smtClean="0"/>
              <a:t> forced out, General </a:t>
            </a:r>
            <a:r>
              <a:rPr lang="en-US" dirty="0" err="1" smtClean="0"/>
              <a:t>Zahedi</a:t>
            </a:r>
            <a:r>
              <a:rPr lang="en-US" dirty="0" smtClean="0"/>
              <a:t> new PM, Shah </a:t>
            </a:r>
            <a:r>
              <a:rPr lang="en-US" dirty="0" smtClean="0"/>
              <a:t>returns, </a:t>
            </a:r>
            <a:r>
              <a:rPr lang="en-US" dirty="0" err="1" smtClean="0"/>
              <a:t>Mossadeq</a:t>
            </a:r>
            <a:r>
              <a:rPr lang="en-US" dirty="0" smtClean="0"/>
              <a:t> died in house arrest</a:t>
            </a:r>
            <a:endParaRPr lang="en-US" dirty="0" smtClean="0"/>
          </a:p>
          <a:p>
            <a:r>
              <a:rPr lang="en-US" dirty="0" smtClean="0"/>
              <a:t>White Revolution – Shah’s social and economic modernization campaign, westernizing country</a:t>
            </a:r>
          </a:p>
          <a:p>
            <a:r>
              <a:rPr lang="en-US" dirty="0" smtClean="0"/>
              <a:t>SAVAK – Shah’s secret police</a:t>
            </a:r>
          </a:p>
          <a:p>
            <a:r>
              <a:rPr lang="en-US" dirty="0" smtClean="0"/>
              <a:t>1964 – Ayatollah Khomeini exiled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pic>
        <p:nvPicPr>
          <p:cNvPr id="2052" name="Picture 4" descr="Mossadeghmohamm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164" y="1752600"/>
            <a:ext cx="2139109" cy="273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ohammad Reza Pahlav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124200"/>
            <a:ext cx="20955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84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Islamic </a:t>
            </a:r>
            <a:r>
              <a:rPr lang="en-US" dirty="0" smtClean="0"/>
              <a:t>Revolution in Iran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2905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Iran mostly Shia Muslim</a:t>
            </a:r>
            <a:endParaRPr lang="en-US" dirty="0" smtClean="0"/>
          </a:p>
          <a:p>
            <a:r>
              <a:rPr lang="en-US" dirty="0" smtClean="0"/>
              <a:t>1978 </a:t>
            </a:r>
            <a:r>
              <a:rPr lang="en-US" dirty="0" smtClean="0"/>
              <a:t>– authoritarian rule leads to riots, Muslim clergy angry</a:t>
            </a:r>
          </a:p>
          <a:p>
            <a:r>
              <a:rPr lang="en-US" dirty="0" smtClean="0"/>
              <a:t>Royal family forced into exile</a:t>
            </a:r>
          </a:p>
          <a:p>
            <a:r>
              <a:rPr lang="en-US" dirty="0" smtClean="0"/>
              <a:t>April 1979 – Islamic fundamentalists led by Ayatollah Khomeini (returning from exile) proclaim Islamic Republic of Iran</a:t>
            </a:r>
          </a:p>
          <a:p>
            <a:r>
              <a:rPr lang="en-US" dirty="0" smtClean="0"/>
              <a:t>Nov 1979 – Islamic militants take </a:t>
            </a:r>
            <a:r>
              <a:rPr lang="en-US" dirty="0" smtClean="0"/>
              <a:t>63 American hostages </a:t>
            </a:r>
            <a:r>
              <a:rPr lang="en-US" dirty="0" smtClean="0"/>
              <a:t>from US embassy, demand return of the Shah from US to face trial</a:t>
            </a:r>
          </a:p>
          <a:p>
            <a:r>
              <a:rPr lang="en-US" dirty="0" smtClean="0"/>
              <a:t>Jan 1980 – prisoners freed after 444 </a:t>
            </a:r>
            <a:r>
              <a:rPr lang="en-US" dirty="0" smtClean="0"/>
              <a:t>days</a:t>
            </a:r>
          </a:p>
          <a:p>
            <a:r>
              <a:rPr lang="en-US" dirty="0" smtClean="0"/>
              <a:t>“Argo”</a:t>
            </a:r>
            <a:endParaRPr lang="en-US" dirty="0" smtClean="0"/>
          </a:p>
          <a:p>
            <a:r>
              <a:rPr lang="en-US" dirty="0" smtClean="0"/>
              <a:t>July 1980 – Shah dies in exile in Egypt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pic>
        <p:nvPicPr>
          <p:cNvPr id="3074" name="Picture 2" descr="عکسی از خمین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600200"/>
            <a:ext cx="238125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en/thumb/e/ea/Iran-hostages-b.jpg/220px-Iran-hostages-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3263284"/>
            <a:ext cx="2381250" cy="348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330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Troubles: 1968-1998 Northern </a:t>
            </a:r>
            <a:r>
              <a:rPr lang="en-US" dirty="0" smtClean="0"/>
              <a:t>Ireland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Unionists dominated Northern Irish parliament since WWI</a:t>
            </a:r>
          </a:p>
          <a:p>
            <a:r>
              <a:rPr lang="en-US" dirty="0" smtClean="0"/>
              <a:t>Violence grew between Unionist Protestants and Republican Catholics</a:t>
            </a:r>
          </a:p>
          <a:p>
            <a:r>
              <a:rPr lang="en-US" dirty="0" smtClean="0"/>
              <a:t>1971 – Internment policy by N. Irish </a:t>
            </a:r>
            <a:r>
              <a:rPr lang="en-US" dirty="0" err="1" smtClean="0"/>
              <a:t>govt</a:t>
            </a:r>
            <a:r>
              <a:rPr lang="en-US" dirty="0" smtClean="0"/>
              <a:t> </a:t>
            </a:r>
            <a:r>
              <a:rPr lang="en-US" dirty="0" err="1" smtClean="0"/>
              <a:t>agsint</a:t>
            </a:r>
            <a:r>
              <a:rPr lang="en-US" dirty="0" smtClean="0"/>
              <a:t> terrorists</a:t>
            </a:r>
          </a:p>
          <a:p>
            <a:r>
              <a:rPr lang="en-US" dirty="0" smtClean="0"/>
              <a:t>1972 “Bloody Sunday” – Londonderry demonstration ends with 13 killed by British army</a:t>
            </a:r>
          </a:p>
          <a:p>
            <a:r>
              <a:rPr lang="en-US" dirty="0" smtClean="0"/>
              <a:t>1972 – London imposes direct rule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4098" name="Picture 2" descr="http://i.imgur.com/HPt7G0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633" y="2286000"/>
            <a:ext cx="4467367" cy="287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701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Attempts at peace (many failed)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052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1973 – </a:t>
            </a:r>
            <a:r>
              <a:rPr lang="en-US" dirty="0" err="1" smtClean="0"/>
              <a:t>Sunningdale</a:t>
            </a:r>
            <a:r>
              <a:rPr lang="en-US" dirty="0" smtClean="0"/>
              <a:t> Agreement – power sharing in </a:t>
            </a:r>
            <a:r>
              <a:rPr lang="en-US" dirty="0" err="1" smtClean="0"/>
              <a:t>govt</a:t>
            </a:r>
            <a:r>
              <a:rPr lang="en-US" dirty="0" smtClean="0"/>
              <a:t> and Ireland would have role in Northern Ireland (collapsed in 1974)</a:t>
            </a:r>
          </a:p>
          <a:p>
            <a:r>
              <a:rPr lang="en-US" dirty="0" smtClean="0"/>
              <a:t>1985 – </a:t>
            </a:r>
            <a:r>
              <a:rPr lang="en-US" dirty="0" err="1" smtClean="0"/>
              <a:t>Ango</a:t>
            </a:r>
            <a:r>
              <a:rPr lang="en-US" dirty="0" smtClean="0"/>
              <a:t>-Irish Agreement (moderate), both extremes hated it</a:t>
            </a:r>
          </a:p>
          <a:p>
            <a:r>
              <a:rPr lang="en-US" dirty="0" smtClean="0"/>
              <a:t>Sinn Fein vs. Unionists</a:t>
            </a:r>
          </a:p>
          <a:p>
            <a:r>
              <a:rPr lang="en-US" dirty="0" smtClean="0"/>
              <a:t>Sinn Fein – political wing of the Irish Republican Army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5122" name="Picture 2" descr="http://rsfnational.files.wordpress.com/2014/01/rsf-recruitmen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81200"/>
            <a:ext cx="2354366" cy="334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irish-solidarity.net/pix/no-queen_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444" y="1417638"/>
            <a:ext cx="2392477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171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8109</TotalTime>
  <Words>682</Words>
  <Application>Microsoft Office PowerPoint</Application>
  <PresentationFormat>On-screen Show (4:3)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China, Iran, Northern Ireland</vt:lpstr>
      <vt:lpstr>China Under Mao</vt:lpstr>
      <vt:lpstr>Opening Up of China</vt:lpstr>
      <vt:lpstr>Iran: WWI to WWII</vt:lpstr>
      <vt:lpstr>Iran-Iraq War, 8 Years</vt:lpstr>
      <vt:lpstr>Mossadeq and the Shah</vt:lpstr>
      <vt:lpstr>The Islamic Revolution in Iran</vt:lpstr>
      <vt:lpstr>The Troubles: 1968-1998 Northern Ireland</vt:lpstr>
      <vt:lpstr>Attempts at peace (many failed)</vt:lpstr>
      <vt:lpstr>Good Friday Agreement 1998</vt:lpstr>
    </vt:vector>
  </TitlesOfParts>
  <Company>Fairfax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Korean War, China under Mao, Vietnam, Iron Curtain, North Africa</dc:title>
  <dc:creator>Administrator</dc:creator>
  <cp:lastModifiedBy>Huang, Eugene</cp:lastModifiedBy>
  <cp:revision>73</cp:revision>
  <dcterms:created xsi:type="dcterms:W3CDTF">2014-06-02T14:32:15Z</dcterms:created>
  <dcterms:modified xsi:type="dcterms:W3CDTF">2016-03-14T18:11:17Z</dcterms:modified>
</cp:coreProperties>
</file>