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4" r:id="rId5"/>
    <p:sldId id="258" r:id="rId6"/>
    <p:sldId id="259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62F3-4E3C-485A-9491-5A6F7711B041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35496-C381-4C71-84F3-18FA32667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953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62F3-4E3C-485A-9491-5A6F7711B041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35496-C381-4C71-84F3-18FA32667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740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62F3-4E3C-485A-9491-5A6F7711B041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35496-C381-4C71-84F3-18FA32667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701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62F3-4E3C-485A-9491-5A6F7711B041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35496-C381-4C71-84F3-18FA32667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217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62F3-4E3C-485A-9491-5A6F7711B041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35496-C381-4C71-84F3-18FA32667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653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62F3-4E3C-485A-9491-5A6F7711B041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35496-C381-4C71-84F3-18FA32667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158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62F3-4E3C-485A-9491-5A6F7711B041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35496-C381-4C71-84F3-18FA32667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02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62F3-4E3C-485A-9491-5A6F7711B041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35496-C381-4C71-84F3-18FA32667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88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62F3-4E3C-485A-9491-5A6F7711B041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35496-C381-4C71-84F3-18FA32667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33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62F3-4E3C-485A-9491-5A6F7711B041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35496-C381-4C71-84F3-18FA32667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900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62F3-4E3C-485A-9491-5A6F7711B041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35496-C381-4C71-84F3-18FA32667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46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362F3-4E3C-485A-9491-5A6F7711B041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35496-C381-4C71-84F3-18FA32667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730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Korean War, China under Mao, Vietnam, Iron Curtain, North Africa, The Middle East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50s, 60s, 70s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55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Korean War, 1950-53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Post WWII – USSR and USA divided Korea at 38</a:t>
            </a:r>
            <a:r>
              <a:rPr lang="en-US" baseline="30000" dirty="0" smtClean="0"/>
              <a:t>th</a:t>
            </a:r>
            <a:r>
              <a:rPr lang="en-US" dirty="0" smtClean="0"/>
              <a:t> parallel</a:t>
            </a:r>
          </a:p>
          <a:p>
            <a:r>
              <a:rPr lang="en-US" dirty="0" err="1" smtClean="0"/>
              <a:t>Syngman</a:t>
            </a:r>
            <a:r>
              <a:rPr lang="en-US" dirty="0" smtClean="0"/>
              <a:t> Rhee (ROK) v. Kim Il Sung (DPR)</a:t>
            </a:r>
          </a:p>
          <a:p>
            <a:r>
              <a:rPr lang="en-US" dirty="0" smtClean="0"/>
              <a:t>June 25, 1950, North Korean army crossed the 38</a:t>
            </a:r>
            <a:r>
              <a:rPr lang="en-US" baseline="30000" dirty="0" smtClean="0"/>
              <a:t>th</a:t>
            </a:r>
            <a:r>
              <a:rPr lang="en-US" dirty="0" smtClean="0"/>
              <a:t> parallel</a:t>
            </a:r>
          </a:p>
          <a:p>
            <a:r>
              <a:rPr lang="en-US" dirty="0" smtClean="0"/>
              <a:t>July – USA enters</a:t>
            </a:r>
          </a:p>
          <a:p>
            <a:r>
              <a:rPr lang="en-US" dirty="0" smtClean="0"/>
              <a:t>MacArthur’s landing at Inchon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Yalu</a:t>
            </a:r>
            <a:r>
              <a:rPr lang="en-US" dirty="0" smtClean="0"/>
              <a:t> River</a:t>
            </a:r>
          </a:p>
          <a:p>
            <a:r>
              <a:rPr lang="en-US" dirty="0" smtClean="0"/>
              <a:t>Truman fires MacArthur</a:t>
            </a:r>
          </a:p>
          <a:p>
            <a:r>
              <a:rPr lang="en-US" dirty="0" smtClean="0"/>
              <a:t>1953 – Armistice signed</a:t>
            </a:r>
          </a:p>
          <a:p>
            <a:r>
              <a:rPr lang="en-US" dirty="0" smtClean="0"/>
              <a:t>The DMZ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00200"/>
            <a:ext cx="2547751" cy="2828004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352800"/>
            <a:ext cx="2686050" cy="1790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275859"/>
            <a:ext cx="3020179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891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52400"/>
            <a:ext cx="4128874" cy="6391499"/>
          </a:xfrm>
        </p:spPr>
      </p:pic>
    </p:spTree>
    <p:extLst>
      <p:ext uri="{BB962C8B-B14F-4D97-AF65-F5344CB8AC3E}">
        <p14:creationId xmlns:p14="http://schemas.microsoft.com/office/powerpoint/2010/main" val="2443272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Nasser and </a:t>
            </a:r>
            <a:r>
              <a:rPr lang="en-US" dirty="0" smtClean="0"/>
              <a:t>Egypt, 1956-1970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7338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President from 1956-1970</a:t>
            </a:r>
          </a:p>
          <a:p>
            <a:r>
              <a:rPr lang="en-US" dirty="0" smtClean="0"/>
              <a:t>United Arab Republic with Syria</a:t>
            </a:r>
          </a:p>
          <a:p>
            <a:r>
              <a:rPr lang="en-US" dirty="0" smtClean="0"/>
              <a:t>Free Officers Movement</a:t>
            </a:r>
          </a:p>
          <a:p>
            <a:r>
              <a:rPr lang="en-US" dirty="0" smtClean="0"/>
              <a:t>Deposed King Farouk</a:t>
            </a:r>
          </a:p>
          <a:p>
            <a:r>
              <a:rPr lang="en-US" dirty="0" smtClean="0"/>
              <a:t>The Non-Aligned Movement</a:t>
            </a:r>
          </a:p>
          <a:p>
            <a:r>
              <a:rPr lang="en-US" dirty="0" smtClean="0"/>
              <a:t>High Aswan Dam</a:t>
            </a:r>
          </a:p>
          <a:p>
            <a:r>
              <a:rPr lang="en-US" dirty="0" smtClean="0"/>
              <a:t>Nationalized Suez Canal</a:t>
            </a:r>
          </a:p>
          <a:p>
            <a:r>
              <a:rPr lang="en-US" dirty="0" smtClean="0"/>
              <a:t>Six-Day War</a:t>
            </a:r>
          </a:p>
          <a:p>
            <a:r>
              <a:rPr lang="en-US" dirty="0" smtClean="0"/>
              <a:t>Anwar Sadat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pic>
        <p:nvPicPr>
          <p:cNvPr id="1026" name="Picture 2" descr="http://upload.wikimedia.org/wikipedia/commons/e/e4/Nasser_portrai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076" y="1333500"/>
            <a:ext cx="2164689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8/82/USS_America_(CV-66)_in_the_Suez_canal_19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928" y="4191000"/>
            <a:ext cx="3064346" cy="205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adst.org/wp-content/uploads/2013/07/suez-map-the-suez-canal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838" y="2209800"/>
            <a:ext cx="25908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725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China Under Mao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1958 – 1961 Great Leap Forward</a:t>
            </a:r>
          </a:p>
          <a:p>
            <a:r>
              <a:rPr lang="en-US" dirty="0" smtClean="0"/>
              <a:t>Cultural Revolution</a:t>
            </a:r>
          </a:p>
          <a:p>
            <a:r>
              <a:rPr lang="en-US" dirty="0" smtClean="0"/>
              <a:t>Little Red Book</a:t>
            </a:r>
          </a:p>
          <a:p>
            <a:r>
              <a:rPr lang="en-US" dirty="0" smtClean="0"/>
              <a:t>Red Guards</a:t>
            </a:r>
          </a:p>
          <a:p>
            <a:r>
              <a:rPr lang="en-US" dirty="0" smtClean="0"/>
              <a:t>Anti-intellectualism</a:t>
            </a:r>
          </a:p>
          <a:p>
            <a:r>
              <a:rPr lang="en-US" dirty="0" smtClean="0"/>
              <a:t>Anti-West</a:t>
            </a:r>
          </a:p>
          <a:p>
            <a:r>
              <a:rPr lang="en-US" dirty="0" smtClean="0"/>
              <a:t>Gang of Four</a:t>
            </a:r>
          </a:p>
          <a:p>
            <a:r>
              <a:rPr lang="en-US" dirty="0" smtClean="0"/>
              <a:t>Ping-Pong Diplomacy</a:t>
            </a:r>
          </a:p>
          <a:p>
            <a:r>
              <a:rPr lang="en-US" dirty="0" smtClean="0"/>
              <a:t>1972 – Nixon visits</a:t>
            </a:r>
          </a:p>
          <a:p>
            <a:r>
              <a:rPr lang="en-US" dirty="0" smtClean="0"/>
              <a:t>1976 – Mao dies</a:t>
            </a:r>
          </a:p>
          <a:p>
            <a:r>
              <a:rPr lang="en-US" dirty="0" smtClean="0"/>
              <a:t>1977 – 1997 – Deng Xiaoping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535" y="3505011"/>
            <a:ext cx="2987424" cy="1989636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427" y="1207544"/>
            <a:ext cx="2820168" cy="21452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322" y="1385858"/>
            <a:ext cx="2335478" cy="31139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024744"/>
            <a:ext cx="1905000" cy="259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579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Vietnam War, 1965-1975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French </a:t>
            </a:r>
            <a:r>
              <a:rPr lang="en-US" dirty="0" smtClean="0"/>
              <a:t>Indochina</a:t>
            </a:r>
          </a:p>
          <a:p>
            <a:r>
              <a:rPr lang="en-US" dirty="0" err="1" smtClean="0"/>
              <a:t>Dien</a:t>
            </a:r>
            <a:r>
              <a:rPr lang="en-US" dirty="0" smtClean="0"/>
              <a:t> Bien </a:t>
            </a:r>
            <a:r>
              <a:rPr lang="en-US" dirty="0" err="1" smtClean="0"/>
              <a:t>Phu</a:t>
            </a:r>
            <a:endParaRPr lang="en-US" dirty="0" smtClean="0"/>
          </a:p>
          <a:p>
            <a:r>
              <a:rPr lang="en-US" dirty="0" smtClean="0"/>
              <a:t>Japan invades during WWII</a:t>
            </a:r>
          </a:p>
          <a:p>
            <a:r>
              <a:rPr lang="en-US" dirty="0" smtClean="0"/>
              <a:t>1945 - Ho Chi Minh seizes </a:t>
            </a:r>
            <a:r>
              <a:rPr lang="en-US" dirty="0" smtClean="0"/>
              <a:t>Hanoi</a:t>
            </a:r>
          </a:p>
          <a:p>
            <a:r>
              <a:rPr lang="en-US" dirty="0" smtClean="0"/>
              <a:t>USS Maddox in Gulf of Tonkin</a:t>
            </a:r>
          </a:p>
          <a:p>
            <a:r>
              <a:rPr lang="en-US" dirty="0" smtClean="0"/>
              <a:t>Robert </a:t>
            </a:r>
            <a:r>
              <a:rPr lang="en-US" dirty="0" err="1" smtClean="0"/>
              <a:t>Mcnamara</a:t>
            </a:r>
            <a:endParaRPr lang="en-US" dirty="0" smtClean="0"/>
          </a:p>
          <a:p>
            <a:r>
              <a:rPr lang="en-US" dirty="0" smtClean="0"/>
              <a:t>William Westmoreland</a:t>
            </a:r>
          </a:p>
          <a:p>
            <a:r>
              <a:rPr lang="en-US" dirty="0" smtClean="0"/>
              <a:t>My Lai Massacre and Lt. </a:t>
            </a:r>
            <a:r>
              <a:rPr lang="en-US" dirty="0" err="1" smtClean="0"/>
              <a:t>Calley</a:t>
            </a:r>
            <a:endParaRPr lang="en-US" dirty="0" smtClean="0"/>
          </a:p>
          <a:p>
            <a:r>
              <a:rPr lang="en-US" dirty="0" smtClean="0"/>
              <a:t>Tet Offensive</a:t>
            </a:r>
          </a:p>
          <a:p>
            <a:r>
              <a:rPr lang="en-US" dirty="0" smtClean="0"/>
              <a:t>Agent Orange</a:t>
            </a:r>
          </a:p>
          <a:p>
            <a:r>
              <a:rPr lang="en-US" dirty="0" smtClean="0"/>
              <a:t>Kent State University and Cambodia</a:t>
            </a:r>
          </a:p>
          <a:p>
            <a:r>
              <a:rPr lang="en-US" dirty="0" smtClean="0"/>
              <a:t>Fall of Saigon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en-US"/>
          </a:p>
        </p:txBody>
      </p:sp>
      <p:pic>
        <p:nvPicPr>
          <p:cNvPr id="2050" name="Picture 2" descr="http://wordpress.paratext.com/wp-content/uploads/2012/08/vietnam-war-rare-incredible-pictures-histor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00200"/>
            <a:ext cx="2819400" cy="1914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2.cdn.turner.com/cnnnext/dam/assets/140502182506-01-ken-state---filo---restricted-horizontal-large-galler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267200"/>
            <a:ext cx="3787914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slate.com/content/dam/slate/articles/news_and_politics/war_stories/2012/06/120601_WS_LBJ.jpg.CROP.article250-mediu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009" y="2895600"/>
            <a:ext cx="1471002" cy="195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blogs.edutech.nodak.edu/johnfkennedy/files/2013/01/john_f_kennedy_pictures-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185" y="3288846"/>
            <a:ext cx="1623824" cy="195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archives.gov/presidential-libraries/events/centennials/nixon/images/rn-2-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291" y="2279319"/>
            <a:ext cx="1466869" cy="2019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276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 Africa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Algeria – French colonization, War of Independence, FLN, </a:t>
            </a:r>
            <a:r>
              <a:rPr lang="en-US" dirty="0" err="1" smtClean="0"/>
              <a:t>Boumedienne</a:t>
            </a:r>
            <a:r>
              <a:rPr lang="en-US" dirty="0" smtClean="0"/>
              <a:t> and Ahmed Be Bella, Charles de Gaulle and Evian Accords</a:t>
            </a:r>
          </a:p>
          <a:p>
            <a:r>
              <a:rPr lang="en-US" dirty="0" smtClean="0"/>
              <a:t>Algiers, Oran, Constantine</a:t>
            </a:r>
          </a:p>
          <a:p>
            <a:r>
              <a:rPr lang="en-US" dirty="0" smtClean="0"/>
              <a:t>Morocco – Atlas Mountains, Marrakech, Casablanca, Tangiers, Rabat</a:t>
            </a:r>
          </a:p>
          <a:p>
            <a:r>
              <a:rPr lang="en-US" dirty="0" smtClean="0"/>
              <a:t>Libya – Barbary Wars, Tripoli, Italian invasion, Qaddafi and Lockerbie, 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2602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1013</TotalTime>
  <Words>257</Words>
  <Application>Microsoft Office PowerPoint</Application>
  <PresentationFormat>On-screen Show (4:3)</PresentationFormat>
  <Paragraphs>55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Korean War, China under Mao, Vietnam, Iron Curtain, North Africa, The Middle East</vt:lpstr>
      <vt:lpstr>Korean War, 1950-53</vt:lpstr>
      <vt:lpstr>PowerPoint Presentation</vt:lpstr>
      <vt:lpstr>Nasser and Egypt, 1956-1970</vt:lpstr>
      <vt:lpstr>China Under Mao</vt:lpstr>
      <vt:lpstr>Vietnam War, 1965-1975</vt:lpstr>
      <vt:lpstr>North Africa</vt:lpstr>
    </vt:vector>
  </TitlesOfParts>
  <Company>Fairfax County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Korean War, China under Mao, Vietnam, Iron Curtain, North Africa</dc:title>
  <dc:creator>Administrator</dc:creator>
  <cp:lastModifiedBy>Administrator</cp:lastModifiedBy>
  <cp:revision>19</cp:revision>
  <dcterms:created xsi:type="dcterms:W3CDTF">2014-06-02T14:32:15Z</dcterms:created>
  <dcterms:modified xsi:type="dcterms:W3CDTF">2015-05-04T13:40:52Z</dcterms:modified>
</cp:coreProperties>
</file>