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0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1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8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6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7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3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4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2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E5904C-CE3F-4CDC-849F-00AE62A748C9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EB0BDE-3A04-4F11-9EE9-2B6A4A497B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20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Ireland, India and Spain in </a:t>
            </a:r>
            <a:r>
              <a:rPr lang="en-US" dirty="0" smtClean="0"/>
              <a:t>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Road to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4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4130040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July 17, 1936 - Franco joined units in Spanish Morocco, garrison uprisings all over Spain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Franco and army ferry across Strait of Gibraltar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November – siege of Madrid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1937 Falange – fascist party behind Franco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Republicans increasingly communist – aided by Soviets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Germany and Italy </a:t>
            </a:r>
            <a:r>
              <a:rPr lang="en-US" dirty="0" smtClean="0"/>
              <a:t>(both fascist) aid </a:t>
            </a:r>
            <a:r>
              <a:rPr lang="en-US" dirty="0" smtClean="0"/>
              <a:t>Franco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Jan. 1939 – Barcelona falls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March – Madrid </a:t>
            </a:r>
            <a:r>
              <a:rPr lang="en-US" dirty="0" smtClean="0"/>
              <a:t>falls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Franco is dictator until </a:t>
            </a:r>
            <a:r>
              <a:rPr lang="en-US" dirty="0" smtClean="0"/>
              <a:t>1975, he reinstalls monarchy before he dies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71600"/>
            <a:ext cx="3105150" cy="381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05200"/>
            <a:ext cx="1844154" cy="26289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4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6400800" cy="5774055"/>
          </a:xfrm>
        </p:spPr>
      </p:pic>
    </p:spTree>
    <p:extLst>
      <p:ext uri="{BB962C8B-B14F-4D97-AF65-F5344CB8AC3E}">
        <p14:creationId xmlns:p14="http://schemas.microsoft.com/office/powerpoint/2010/main" val="427875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Guernica by Picasso</a:t>
            </a:r>
            <a:br>
              <a:rPr lang="en-US" dirty="0" smtClean="0"/>
            </a:br>
            <a:r>
              <a:rPr lang="en-US" dirty="0" smtClean="0"/>
              <a:t>April 26, 1937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0800"/>
            <a:ext cx="6586537" cy="2954025"/>
          </a:xfrm>
        </p:spPr>
      </p:pic>
    </p:spTree>
    <p:extLst>
      <p:ext uri="{BB962C8B-B14F-4D97-AF65-F5344CB8AC3E}">
        <p14:creationId xmlns:p14="http://schemas.microsoft.com/office/powerpoint/2010/main" val="27003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02361"/>
            <a:ext cx="6858000" cy="4584108"/>
          </a:xfrm>
        </p:spPr>
      </p:pic>
    </p:spTree>
    <p:extLst>
      <p:ext uri="{BB962C8B-B14F-4D97-AF65-F5344CB8AC3E}">
        <p14:creationId xmlns:p14="http://schemas.microsoft.com/office/powerpoint/2010/main" val="418331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Irish Rebellions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1688 </a:t>
            </a:r>
            <a:r>
              <a:rPr lang="en-US" dirty="0" err="1" smtClean="0"/>
              <a:t>Williamite</a:t>
            </a:r>
            <a:r>
              <a:rPr lang="en-US" dirty="0" smtClean="0"/>
              <a:t> War (aka Jacobin War) – reacted to Glorious Revolution in England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1798 Irish Rebellion – inspired by revs in America and France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8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302905"/>
            <a:ext cx="3771900" cy="1830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Map of Ireland and Northern Ireland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45" y="609600"/>
            <a:ext cx="4108268" cy="522474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91540" y="2133600"/>
            <a:ext cx="3771900" cy="373549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Rep. of Ireland is an independent nation since 1922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Northern Ireland is a part of the UK (since 1921) just like Scotland and Wales 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Both have FIFA football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Capital of Ireland: Dublin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Capital of Northern Ireland: Belfast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Last scene of </a:t>
            </a:r>
            <a:r>
              <a:rPr lang="en-US" i="1" dirty="0" smtClean="0"/>
              <a:t>The Force Awakens </a:t>
            </a:r>
            <a:r>
              <a:rPr lang="en-US" dirty="0" smtClean="0"/>
              <a:t>was on </a:t>
            </a:r>
            <a:r>
              <a:rPr lang="en-US" dirty="0" err="1" smtClean="0"/>
              <a:t>Skellig</a:t>
            </a:r>
            <a:r>
              <a:rPr lang="en-US" dirty="0" smtClean="0"/>
              <a:t> Michael, an island off the coast of Ireland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Irish Independence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957002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Sinn Fein – founded in 1905, “we ourselves”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Roger Casement – investigator of human rights abuses, Peru, Congo, met Joseph Conrad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1914 Casement met with Germans – guns in exchange for distracting Britain, deal failed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The 1916 Easter </a:t>
            </a:r>
            <a:r>
              <a:rPr lang="en-US" dirty="0" smtClean="0"/>
              <a:t>Rising – staged by Irish Republican Brotherhood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Easter Monday – IRB took the General Post Office, held it a week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Eamon</a:t>
            </a:r>
            <a:r>
              <a:rPr lang="en-US" dirty="0" smtClean="0"/>
              <a:t> de </a:t>
            </a:r>
            <a:r>
              <a:rPr lang="en-US" dirty="0" smtClean="0"/>
              <a:t>Valera was the only IRB commander NOT executed, he was American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1918 </a:t>
            </a:r>
            <a:r>
              <a:rPr lang="en-US" dirty="0" smtClean="0"/>
              <a:t>Conscription </a:t>
            </a:r>
            <a:r>
              <a:rPr lang="en-US" dirty="0" smtClean="0"/>
              <a:t>Crisis – Britain passed conscription of Irish for WWI, strikes and demonstrations, Britain decided not to enforce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4" y="1586345"/>
            <a:ext cx="3829050" cy="2447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General Post Office Dublin 20060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42012"/>
            <a:ext cx="3487736" cy="245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8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Irish War of Independence, 1919-1921</a:t>
            </a:r>
            <a:br>
              <a:rPr lang="en-US" dirty="0" smtClean="0"/>
            </a:br>
            <a:r>
              <a:rPr lang="en-US" dirty="0" smtClean="0"/>
              <a:t>Irish Civil War 1922-23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4206240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Irish Republican Army vs. British Army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1919 Versailles – Sinn Fein attended, </a:t>
            </a:r>
            <a:r>
              <a:rPr lang="en-US" dirty="0" smtClean="0"/>
              <a:t>ignored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January 1919 – guerrilla warfare begins in </a:t>
            </a:r>
            <a:r>
              <a:rPr lang="en-US" dirty="0" err="1" smtClean="0"/>
              <a:t>Tipperary</a:t>
            </a:r>
            <a:r>
              <a:rPr lang="en-US" dirty="0" smtClean="0"/>
              <a:t> and Cork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Michael </a:t>
            </a:r>
            <a:r>
              <a:rPr lang="en-US" dirty="0" smtClean="0"/>
              <a:t>Collins – president of IRB in 1920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Act of 1920 – two parliaments, six counties became Northern </a:t>
            </a:r>
            <a:r>
              <a:rPr lang="en-US" dirty="0" smtClean="0"/>
              <a:t>Ireland, th</a:t>
            </a:r>
            <a:r>
              <a:rPr lang="en-US" dirty="0" smtClean="0"/>
              <a:t>e rest became “Southern Ireland”, plan to reunite them later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July 11, 1921 – Collins signs Anglo-Irish Treaty with UK, accepted </a:t>
            </a:r>
            <a:r>
              <a:rPr lang="en-US" dirty="0" smtClean="0"/>
              <a:t>partition, Collins is president of provisional </a:t>
            </a:r>
            <a:r>
              <a:rPr lang="en-US" dirty="0" err="1" smtClean="0"/>
              <a:t>govt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Irish Free State – </a:t>
            </a:r>
            <a:r>
              <a:rPr lang="en-US" dirty="0" err="1" smtClean="0"/>
              <a:t>Eamon</a:t>
            </a:r>
            <a:r>
              <a:rPr lang="en-US" dirty="0" smtClean="0"/>
              <a:t> de </a:t>
            </a:r>
            <a:r>
              <a:rPr lang="en-US" dirty="0" smtClean="0"/>
              <a:t>Valera first PM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Irish Civil War 1922-1923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August 1922 – Collins ambushed by </a:t>
            </a:r>
            <a:r>
              <a:rPr lang="en-US" dirty="0" smtClean="0"/>
              <a:t>radical anti-treaty </a:t>
            </a:r>
            <a:r>
              <a:rPr lang="en-US" dirty="0" smtClean="0"/>
              <a:t>Irish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7537"/>
            <a:ext cx="3243699" cy="4022725"/>
          </a:xfrm>
        </p:spPr>
      </p:pic>
    </p:spTree>
    <p:extLst>
      <p:ext uri="{BB962C8B-B14F-4D97-AF65-F5344CB8AC3E}">
        <p14:creationId xmlns:p14="http://schemas.microsoft.com/office/powerpoint/2010/main" val="370295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Asia 1925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6865812" cy="4377531"/>
          </a:xfrm>
        </p:spPr>
      </p:pic>
    </p:spTree>
    <p:extLst>
      <p:ext uri="{BB962C8B-B14F-4D97-AF65-F5344CB8AC3E}">
        <p14:creationId xmlns:p14="http://schemas.microsoft.com/office/powerpoint/2010/main" val="380092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and Pakistan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4759156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1858 Government of India Act – </a:t>
            </a:r>
            <a:r>
              <a:rPr lang="en-US" dirty="0" smtClean="0"/>
              <a:t>India transferred from British </a:t>
            </a:r>
            <a:r>
              <a:rPr lang="en-US" dirty="0" smtClean="0"/>
              <a:t>East India Company to British </a:t>
            </a:r>
            <a:r>
              <a:rPr lang="en-US" dirty="0" smtClean="0"/>
              <a:t>crown, Queen Victoria now Empress of India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Gandhi – merchant caste, lawyer in South Africa for Indians there, returns to India in 1915, assumes leadership of Indian National Congress in 1921, fights for human rights and self-rule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Non-cooperation, non-violent demonstrations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1931 – Salt March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August 15, 1947 – Independence </a:t>
            </a:r>
            <a:r>
              <a:rPr lang="en-US" dirty="0" smtClean="0"/>
              <a:t>Day for India</a:t>
            </a:r>
            <a:r>
              <a:rPr lang="en-US" dirty="0" smtClean="0"/>
              <a:t>, </a:t>
            </a:r>
            <a:r>
              <a:rPr lang="en-US" dirty="0" smtClean="0"/>
              <a:t>First </a:t>
            </a:r>
            <a:r>
              <a:rPr lang="en-US" dirty="0" smtClean="0"/>
              <a:t>PM Nehru raise flag above Red </a:t>
            </a:r>
            <a:r>
              <a:rPr lang="en-US" dirty="0" smtClean="0"/>
              <a:t>Fort, Pakistan also created to appease Muslim north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Radcliffe Line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</a:t>
            </a:r>
            <a:r>
              <a:rPr lang="en-US" dirty="0" smtClean="0"/>
              <a:t>ighting </a:t>
            </a:r>
            <a:r>
              <a:rPr lang="en-US" dirty="0"/>
              <a:t>in Punjab </a:t>
            </a:r>
            <a:r>
              <a:rPr lang="en-US" dirty="0" smtClean="0"/>
              <a:t>region between </a:t>
            </a:r>
            <a:r>
              <a:rPr lang="en-US" dirty="0"/>
              <a:t>Hindus and Muslims days </a:t>
            </a:r>
            <a:r>
              <a:rPr lang="en-US" dirty="0" smtClean="0"/>
              <a:t>later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1948 – Gandhi assassinated by </a:t>
            </a:r>
            <a:r>
              <a:rPr lang="en-US" dirty="0" err="1" smtClean="0"/>
              <a:t>Nathuram</a:t>
            </a:r>
            <a:r>
              <a:rPr lang="en-US" dirty="0" smtClean="0"/>
              <a:t> </a:t>
            </a:r>
            <a:r>
              <a:rPr lang="en-US" dirty="0" err="1" smtClean="0"/>
              <a:t>Godse</a:t>
            </a:r>
            <a:r>
              <a:rPr lang="en-US" dirty="0" smtClean="0"/>
              <a:t>, a radical Hindu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1971 East Pakistan (formerly East Bengal) becomes Bangladesh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3092189" cy="23032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94" y="3878369"/>
            <a:ext cx="3200400" cy="1990725"/>
          </a:xfrm>
        </p:spPr>
      </p:pic>
    </p:spTree>
    <p:extLst>
      <p:ext uri="{BB962C8B-B14F-4D97-AF65-F5344CB8AC3E}">
        <p14:creationId xmlns:p14="http://schemas.microsoft.com/office/powerpoint/2010/main" val="248117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0"/>
            <a:ext cx="5105399" cy="5959611"/>
          </a:xfrm>
        </p:spPr>
      </p:pic>
    </p:spTree>
    <p:extLst>
      <p:ext uri="{BB962C8B-B14F-4D97-AF65-F5344CB8AC3E}">
        <p14:creationId xmlns:p14="http://schemas.microsoft.com/office/powerpoint/2010/main" val="421768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Civil War, 1936-1939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1931 </a:t>
            </a:r>
            <a:r>
              <a:rPr lang="en-US" dirty="0" smtClean="0"/>
              <a:t>– King Alfonso XIII authorized </a:t>
            </a:r>
            <a:r>
              <a:rPr lang="en-US" dirty="0" smtClean="0"/>
              <a:t>elections (whoops)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Monarchy abolished, 2</a:t>
            </a:r>
            <a:r>
              <a:rPr lang="en-US" baseline="30000" dirty="0" smtClean="0"/>
              <a:t>nd</a:t>
            </a:r>
            <a:r>
              <a:rPr lang="en-US" dirty="0" smtClean="0"/>
              <a:t> Republic formed, </a:t>
            </a:r>
            <a:r>
              <a:rPr lang="en-US" dirty="0" smtClean="0"/>
              <a:t>Catalonia (Barcelona) and Basque regions are autonomous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1933 – </a:t>
            </a:r>
            <a:r>
              <a:rPr lang="en-US" dirty="0" smtClean="0"/>
              <a:t>monarchists</a:t>
            </a:r>
            <a:r>
              <a:rPr lang="en-US" dirty="0" smtClean="0"/>
              <a:t> temporarily regain government </a:t>
            </a:r>
            <a:r>
              <a:rPr lang="en-US" dirty="0" smtClean="0"/>
              <a:t>control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1936 – Popular Front regains leftist control, Franco </a:t>
            </a:r>
            <a:r>
              <a:rPr lang="en-US" dirty="0" smtClean="0"/>
              <a:t>exiled</a:t>
            </a:r>
            <a:r>
              <a:rPr lang="en-US" dirty="0" smtClean="0"/>
              <a:t> </a:t>
            </a:r>
            <a:r>
              <a:rPr lang="en-US" dirty="0" smtClean="0"/>
              <a:t>to Canary Islands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48340"/>
            <a:ext cx="3075698" cy="4177823"/>
          </a:xfrm>
        </p:spPr>
      </p:pic>
    </p:spTree>
    <p:extLst>
      <p:ext uri="{BB962C8B-B14F-4D97-AF65-F5344CB8AC3E}">
        <p14:creationId xmlns:p14="http://schemas.microsoft.com/office/powerpoint/2010/main" val="9127369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2494</TotalTime>
  <Words>583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Retrospect</vt:lpstr>
      <vt:lpstr>Ireland, India and Spain in the 20th Century</vt:lpstr>
      <vt:lpstr>Previous Irish Rebellions</vt:lpstr>
      <vt:lpstr>Current Map of Ireland and Northern Ireland </vt:lpstr>
      <vt:lpstr>Irish Independence</vt:lpstr>
      <vt:lpstr>Irish War of Independence, 1919-1921 Irish Civil War 1922-23</vt:lpstr>
      <vt:lpstr>South Asia 1925</vt:lpstr>
      <vt:lpstr>India and Pakistan</vt:lpstr>
      <vt:lpstr>PowerPoint Presentation</vt:lpstr>
      <vt:lpstr>Spanish Civil War, 1936-1939</vt:lpstr>
      <vt:lpstr>The Civil War</vt:lpstr>
      <vt:lpstr>PowerPoint Presentation</vt:lpstr>
      <vt:lpstr>Guernica by Picasso April 26, 1937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Britain, Ireland and India</dc:title>
  <dc:creator>Administrator</dc:creator>
  <cp:lastModifiedBy>Huang, Eugene</cp:lastModifiedBy>
  <cp:revision>27</cp:revision>
  <dcterms:created xsi:type="dcterms:W3CDTF">2015-12-01T13:38:49Z</dcterms:created>
  <dcterms:modified xsi:type="dcterms:W3CDTF">2016-02-29T18:49:44Z</dcterms:modified>
</cp:coreProperties>
</file>