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57" r:id="rId4"/>
    <p:sldId id="260" r:id="rId5"/>
    <p:sldId id="262" r:id="rId6"/>
    <p:sldId id="261" r:id="rId7"/>
    <p:sldId id="263" r:id="rId8"/>
    <p:sldId id="268" r:id="rId9"/>
    <p:sldId id="264" r:id="rId10"/>
    <p:sldId id="265"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32" autoAdjust="0"/>
    <p:restoredTop sz="94660"/>
  </p:normalViewPr>
  <p:slideViewPr>
    <p:cSldViewPr>
      <p:cViewPr varScale="1">
        <p:scale>
          <a:sx n="69" d="100"/>
          <a:sy n="69" d="100"/>
        </p:scale>
        <p:origin x="-1452"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F1D4319-8C41-4A83-AFC9-45BD177CE7A4}" type="datetimeFigureOut">
              <a:rPr lang="en-US" smtClean="0"/>
              <a:t>6/3/2014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3E929B-FA41-4FD3-AC25-A7C415135D13}" type="slidenum">
              <a:rPr lang="en-US" smtClean="0"/>
              <a:t>‹#›</a:t>
            </a:fld>
            <a:endParaRPr lang="en-US"/>
          </a:p>
        </p:txBody>
      </p:sp>
    </p:spTree>
    <p:extLst>
      <p:ext uri="{BB962C8B-B14F-4D97-AF65-F5344CB8AC3E}">
        <p14:creationId xmlns:p14="http://schemas.microsoft.com/office/powerpoint/2010/main" val="36571945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1D4319-8C41-4A83-AFC9-45BD177CE7A4}" type="datetimeFigureOut">
              <a:rPr lang="en-US" smtClean="0"/>
              <a:t>6/3/2014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3E929B-FA41-4FD3-AC25-A7C415135D13}" type="slidenum">
              <a:rPr lang="en-US" smtClean="0"/>
              <a:t>‹#›</a:t>
            </a:fld>
            <a:endParaRPr lang="en-US"/>
          </a:p>
        </p:txBody>
      </p:sp>
    </p:spTree>
    <p:extLst>
      <p:ext uri="{BB962C8B-B14F-4D97-AF65-F5344CB8AC3E}">
        <p14:creationId xmlns:p14="http://schemas.microsoft.com/office/powerpoint/2010/main" val="13117623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1D4319-8C41-4A83-AFC9-45BD177CE7A4}" type="datetimeFigureOut">
              <a:rPr lang="en-US" smtClean="0"/>
              <a:t>6/3/2014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3E929B-FA41-4FD3-AC25-A7C415135D13}" type="slidenum">
              <a:rPr lang="en-US" smtClean="0"/>
              <a:t>‹#›</a:t>
            </a:fld>
            <a:endParaRPr lang="en-US"/>
          </a:p>
        </p:txBody>
      </p:sp>
    </p:spTree>
    <p:extLst>
      <p:ext uri="{BB962C8B-B14F-4D97-AF65-F5344CB8AC3E}">
        <p14:creationId xmlns:p14="http://schemas.microsoft.com/office/powerpoint/2010/main" val="20863216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1D4319-8C41-4A83-AFC9-45BD177CE7A4}" type="datetimeFigureOut">
              <a:rPr lang="en-US" smtClean="0"/>
              <a:t>6/3/2014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3E929B-FA41-4FD3-AC25-A7C415135D13}" type="slidenum">
              <a:rPr lang="en-US" smtClean="0"/>
              <a:t>‹#›</a:t>
            </a:fld>
            <a:endParaRPr lang="en-US"/>
          </a:p>
        </p:txBody>
      </p:sp>
    </p:spTree>
    <p:extLst>
      <p:ext uri="{BB962C8B-B14F-4D97-AF65-F5344CB8AC3E}">
        <p14:creationId xmlns:p14="http://schemas.microsoft.com/office/powerpoint/2010/main" val="30084948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F1D4319-8C41-4A83-AFC9-45BD177CE7A4}" type="datetimeFigureOut">
              <a:rPr lang="en-US" smtClean="0"/>
              <a:t>6/3/2014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3E929B-FA41-4FD3-AC25-A7C415135D13}" type="slidenum">
              <a:rPr lang="en-US" smtClean="0"/>
              <a:t>‹#›</a:t>
            </a:fld>
            <a:endParaRPr lang="en-US"/>
          </a:p>
        </p:txBody>
      </p:sp>
    </p:spTree>
    <p:extLst>
      <p:ext uri="{BB962C8B-B14F-4D97-AF65-F5344CB8AC3E}">
        <p14:creationId xmlns:p14="http://schemas.microsoft.com/office/powerpoint/2010/main" val="12988451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F1D4319-8C41-4A83-AFC9-45BD177CE7A4}" type="datetimeFigureOut">
              <a:rPr lang="en-US" smtClean="0"/>
              <a:t>6/3/2014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3E929B-FA41-4FD3-AC25-A7C415135D13}" type="slidenum">
              <a:rPr lang="en-US" smtClean="0"/>
              <a:t>‹#›</a:t>
            </a:fld>
            <a:endParaRPr lang="en-US"/>
          </a:p>
        </p:txBody>
      </p:sp>
    </p:spTree>
    <p:extLst>
      <p:ext uri="{BB962C8B-B14F-4D97-AF65-F5344CB8AC3E}">
        <p14:creationId xmlns:p14="http://schemas.microsoft.com/office/powerpoint/2010/main" val="33926347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F1D4319-8C41-4A83-AFC9-45BD177CE7A4}" type="datetimeFigureOut">
              <a:rPr lang="en-US" smtClean="0"/>
              <a:t>6/3/2014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13E929B-FA41-4FD3-AC25-A7C415135D13}" type="slidenum">
              <a:rPr lang="en-US" smtClean="0"/>
              <a:t>‹#›</a:t>
            </a:fld>
            <a:endParaRPr lang="en-US"/>
          </a:p>
        </p:txBody>
      </p:sp>
    </p:spTree>
    <p:extLst>
      <p:ext uri="{BB962C8B-B14F-4D97-AF65-F5344CB8AC3E}">
        <p14:creationId xmlns:p14="http://schemas.microsoft.com/office/powerpoint/2010/main" val="13180287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F1D4319-8C41-4A83-AFC9-45BD177CE7A4}" type="datetimeFigureOut">
              <a:rPr lang="en-US" smtClean="0"/>
              <a:t>6/3/2014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13E929B-FA41-4FD3-AC25-A7C415135D13}" type="slidenum">
              <a:rPr lang="en-US" smtClean="0"/>
              <a:t>‹#›</a:t>
            </a:fld>
            <a:endParaRPr lang="en-US"/>
          </a:p>
        </p:txBody>
      </p:sp>
    </p:spTree>
    <p:extLst>
      <p:ext uri="{BB962C8B-B14F-4D97-AF65-F5344CB8AC3E}">
        <p14:creationId xmlns:p14="http://schemas.microsoft.com/office/powerpoint/2010/main" val="14829545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1D4319-8C41-4A83-AFC9-45BD177CE7A4}" type="datetimeFigureOut">
              <a:rPr lang="en-US" smtClean="0"/>
              <a:t>6/3/2014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13E929B-FA41-4FD3-AC25-A7C415135D13}" type="slidenum">
              <a:rPr lang="en-US" smtClean="0"/>
              <a:t>‹#›</a:t>
            </a:fld>
            <a:endParaRPr lang="en-US"/>
          </a:p>
        </p:txBody>
      </p:sp>
    </p:spTree>
    <p:extLst>
      <p:ext uri="{BB962C8B-B14F-4D97-AF65-F5344CB8AC3E}">
        <p14:creationId xmlns:p14="http://schemas.microsoft.com/office/powerpoint/2010/main" val="12099622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1D4319-8C41-4A83-AFC9-45BD177CE7A4}" type="datetimeFigureOut">
              <a:rPr lang="en-US" smtClean="0"/>
              <a:t>6/3/2014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3E929B-FA41-4FD3-AC25-A7C415135D13}" type="slidenum">
              <a:rPr lang="en-US" smtClean="0"/>
              <a:t>‹#›</a:t>
            </a:fld>
            <a:endParaRPr lang="en-US"/>
          </a:p>
        </p:txBody>
      </p:sp>
    </p:spTree>
    <p:extLst>
      <p:ext uri="{BB962C8B-B14F-4D97-AF65-F5344CB8AC3E}">
        <p14:creationId xmlns:p14="http://schemas.microsoft.com/office/powerpoint/2010/main" val="28758772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1D4319-8C41-4A83-AFC9-45BD177CE7A4}" type="datetimeFigureOut">
              <a:rPr lang="en-US" smtClean="0"/>
              <a:t>6/3/2014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3E929B-FA41-4FD3-AC25-A7C415135D13}" type="slidenum">
              <a:rPr lang="en-US" smtClean="0"/>
              <a:t>‹#›</a:t>
            </a:fld>
            <a:endParaRPr lang="en-US"/>
          </a:p>
        </p:txBody>
      </p:sp>
    </p:spTree>
    <p:extLst>
      <p:ext uri="{BB962C8B-B14F-4D97-AF65-F5344CB8AC3E}">
        <p14:creationId xmlns:p14="http://schemas.microsoft.com/office/powerpoint/2010/main" val="2727164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1D4319-8C41-4A83-AFC9-45BD177CE7A4}" type="datetimeFigureOut">
              <a:rPr lang="en-US" smtClean="0"/>
              <a:t>6/3/2014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3E929B-FA41-4FD3-AC25-A7C415135D13}" type="slidenum">
              <a:rPr lang="en-US" smtClean="0"/>
              <a:t>‹#›</a:t>
            </a:fld>
            <a:endParaRPr lang="en-US"/>
          </a:p>
        </p:txBody>
      </p:sp>
    </p:spTree>
    <p:extLst>
      <p:ext uri="{BB962C8B-B14F-4D97-AF65-F5344CB8AC3E}">
        <p14:creationId xmlns:p14="http://schemas.microsoft.com/office/powerpoint/2010/main" val="38992665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en.wikipedia.org/wiki/United_States_Marine_Corps"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4.xml"/><Relationship Id="rId4" Type="http://schemas.openxmlformats.org/officeDocument/2006/relationships/image" Target="../media/image1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India, Cold War, </a:t>
            </a:r>
            <a:r>
              <a:rPr lang="en-US" dirty="0" smtClean="0"/>
              <a:t>Cuba, Chinese Civil War</a:t>
            </a:r>
            <a:endParaRPr lang="en-US" dirty="0"/>
          </a:p>
        </p:txBody>
      </p:sp>
      <p:sp>
        <p:nvSpPr>
          <p:cNvPr id="3" name="Subtitle 2"/>
          <p:cNvSpPr>
            <a:spLocks noGrp="1"/>
          </p:cNvSpPr>
          <p:nvPr>
            <p:ph type="subTitle" idx="1"/>
          </p:nvPr>
        </p:nvSpPr>
        <p:spPr/>
        <p:txBody>
          <a:bodyPr/>
          <a:lstStyle/>
          <a:p>
            <a:r>
              <a:rPr lang="en-US" dirty="0" smtClean="0"/>
              <a:t>1940s, 50s, 60s</a:t>
            </a:r>
            <a:endParaRPr lang="en-US" dirty="0"/>
          </a:p>
        </p:txBody>
      </p:sp>
    </p:spTree>
    <p:extLst>
      <p:ext uri="{BB962C8B-B14F-4D97-AF65-F5344CB8AC3E}">
        <p14:creationId xmlns:p14="http://schemas.microsoft.com/office/powerpoint/2010/main" val="33758048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6" name="Content Placeholder 5"/>
          <p:cNvSpPr>
            <a:spLocks noGrp="1"/>
          </p:cNvSpPr>
          <p:nvPr>
            <p:ph idx="1"/>
          </p:nvPr>
        </p:nvSpPr>
        <p:spPr/>
        <p:txBody>
          <a:bodyPr/>
          <a:lstStyle/>
          <a:p>
            <a:r>
              <a:rPr lang="en-US" dirty="0" smtClean="0"/>
              <a:t>“It </a:t>
            </a:r>
            <a:r>
              <a:rPr lang="en-US" dirty="0"/>
              <a:t>was perfectly clear to us that if we told the Japanese to lay down their arms immediately and march to the seaboard, the entire country would be taken over by the Communists. We therefore had to take the unusual step of using the enemy as a garrison until we could airlift Chinese National troops to South China and send </a:t>
            </a:r>
            <a:r>
              <a:rPr lang="en-US" dirty="0">
                <a:hlinkClick r:id="rId2" tooltip="United States Marine Corps"/>
              </a:rPr>
              <a:t>Marines</a:t>
            </a:r>
            <a:r>
              <a:rPr lang="en-US" dirty="0"/>
              <a:t> to guard the </a:t>
            </a:r>
            <a:r>
              <a:rPr lang="en-US" dirty="0" smtClean="0"/>
              <a:t>seaports.” – President Truman</a:t>
            </a:r>
            <a:endParaRPr lang="en-US" dirty="0"/>
          </a:p>
        </p:txBody>
      </p:sp>
    </p:spTree>
    <p:extLst>
      <p:ext uri="{BB962C8B-B14F-4D97-AF65-F5344CB8AC3E}">
        <p14:creationId xmlns:p14="http://schemas.microsoft.com/office/powerpoint/2010/main" val="22464153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South Asia 1925</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43000" y="1447800"/>
            <a:ext cx="6865812" cy="4377531"/>
          </a:xfrm>
        </p:spPr>
      </p:pic>
    </p:spTree>
    <p:extLst>
      <p:ext uri="{BB962C8B-B14F-4D97-AF65-F5344CB8AC3E}">
        <p14:creationId xmlns:p14="http://schemas.microsoft.com/office/powerpoint/2010/main" val="2763874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India and Pakistan</a:t>
            </a:r>
            <a:endParaRPr lang="en-US" dirty="0"/>
          </a:p>
        </p:txBody>
      </p:sp>
      <p:sp>
        <p:nvSpPr>
          <p:cNvPr id="5" name="Content Placeholder 4"/>
          <p:cNvSpPr>
            <a:spLocks noGrp="1"/>
          </p:cNvSpPr>
          <p:nvPr>
            <p:ph sz="half" idx="1"/>
          </p:nvPr>
        </p:nvSpPr>
        <p:spPr/>
        <p:txBody>
          <a:bodyPr>
            <a:normAutofit fontScale="77500" lnSpcReduction="20000"/>
          </a:bodyPr>
          <a:lstStyle/>
          <a:p>
            <a:r>
              <a:rPr lang="en-US" dirty="0" smtClean="0"/>
              <a:t>1858 Government of India Act – British East India Company to British </a:t>
            </a:r>
            <a:r>
              <a:rPr lang="en-US" dirty="0" err="1" smtClean="0"/>
              <a:t>govt</a:t>
            </a:r>
            <a:endParaRPr lang="en-US" dirty="0" smtClean="0"/>
          </a:p>
          <a:p>
            <a:r>
              <a:rPr lang="en-US" dirty="0" smtClean="0"/>
              <a:t>1890s – 1914 – Gandhi in S. Africa</a:t>
            </a:r>
          </a:p>
          <a:p>
            <a:r>
              <a:rPr lang="en-US" dirty="0" smtClean="0"/>
              <a:t>Non-cooperation</a:t>
            </a:r>
          </a:p>
          <a:p>
            <a:r>
              <a:rPr lang="en-US" dirty="0" smtClean="0"/>
              <a:t>1931 – Salt March</a:t>
            </a:r>
          </a:p>
          <a:p>
            <a:r>
              <a:rPr lang="en-US" dirty="0" smtClean="0"/>
              <a:t>August 15, 1947 – Independence Day</a:t>
            </a:r>
          </a:p>
          <a:p>
            <a:r>
              <a:rPr lang="en-US" dirty="0" smtClean="0"/>
              <a:t>First PM Nehru raise flag above Red Fort</a:t>
            </a:r>
          </a:p>
          <a:p>
            <a:r>
              <a:rPr lang="en-US" dirty="0" smtClean="0"/>
              <a:t>Muslim and Hindu nationalism</a:t>
            </a:r>
          </a:p>
          <a:p>
            <a:r>
              <a:rPr lang="en-US" dirty="0" smtClean="0"/>
              <a:t>1948 – Gandhi assassinated by </a:t>
            </a:r>
            <a:r>
              <a:rPr lang="en-US" dirty="0" err="1" smtClean="0"/>
              <a:t>Nathuram</a:t>
            </a:r>
            <a:r>
              <a:rPr lang="en-US" dirty="0" smtClean="0"/>
              <a:t> </a:t>
            </a:r>
            <a:r>
              <a:rPr lang="en-US" dirty="0" err="1" smtClean="0"/>
              <a:t>Godse</a:t>
            </a:r>
            <a:endParaRPr lang="en-US" dirty="0" smtClean="0"/>
          </a:p>
          <a:p>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19600" y="2333486"/>
            <a:ext cx="2857500" cy="2686050"/>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72200" y="1295400"/>
            <a:ext cx="2787389" cy="2076173"/>
          </a:xfrm>
          <a:prstGeom prst="rect">
            <a:avLst/>
          </a:prstGeom>
        </p:spPr>
      </p:pic>
      <p:pic>
        <p:nvPicPr>
          <p:cNvPr id="7" name="Content Placeholder 6"/>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5638800" y="4495800"/>
            <a:ext cx="3200400" cy="1990725"/>
          </a:xfr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22564" y="3124200"/>
            <a:ext cx="2323170" cy="1547812"/>
          </a:xfrm>
          <a:prstGeom prst="rect">
            <a:avLst/>
          </a:prstGeom>
        </p:spPr>
      </p:pic>
    </p:spTree>
    <p:extLst>
      <p:ext uri="{BB962C8B-B14F-4D97-AF65-F5344CB8AC3E}">
        <p14:creationId xmlns:p14="http://schemas.microsoft.com/office/powerpoint/2010/main" val="1348809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57400" y="609600"/>
            <a:ext cx="5105399" cy="5959611"/>
          </a:xfrm>
        </p:spPr>
      </p:pic>
    </p:spTree>
    <p:extLst>
      <p:ext uri="{BB962C8B-B14F-4D97-AF65-F5344CB8AC3E}">
        <p14:creationId xmlns:p14="http://schemas.microsoft.com/office/powerpoint/2010/main" val="34175218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Movies</a:t>
            </a:r>
            <a:endParaRPr lang="en-US" dirty="0"/>
          </a:p>
        </p:txBody>
      </p:sp>
      <p:sp>
        <p:nvSpPr>
          <p:cNvPr id="3" name="Content Placeholder 2"/>
          <p:cNvSpPr>
            <a:spLocks noGrp="1"/>
          </p:cNvSpPr>
          <p:nvPr>
            <p:ph idx="1"/>
          </p:nvPr>
        </p:nvSpPr>
        <p:spPr/>
        <p:txBody>
          <a:bodyPr/>
          <a:lstStyle/>
          <a:p>
            <a:r>
              <a:rPr lang="en-US" dirty="0" smtClean="0"/>
              <a:t>Slumdog Millionaire</a:t>
            </a:r>
          </a:p>
          <a:p>
            <a:r>
              <a:rPr lang="en-US" dirty="0" smtClean="0"/>
              <a:t>Gandhi</a:t>
            </a:r>
          </a:p>
          <a:p>
            <a:r>
              <a:rPr lang="en-US" dirty="0" smtClean="0"/>
              <a:t>A Passage to India</a:t>
            </a:r>
          </a:p>
          <a:p>
            <a:endParaRPr lang="en-US" dirty="0"/>
          </a:p>
        </p:txBody>
      </p:sp>
    </p:spTree>
    <p:extLst>
      <p:ext uri="{BB962C8B-B14F-4D97-AF65-F5344CB8AC3E}">
        <p14:creationId xmlns:p14="http://schemas.microsoft.com/office/powerpoint/2010/main" val="34059923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Cuban Revolution</a:t>
            </a:r>
            <a:endParaRPr lang="en-US" dirty="0"/>
          </a:p>
        </p:txBody>
      </p:sp>
      <p:sp>
        <p:nvSpPr>
          <p:cNvPr id="4" name="Content Placeholder 3"/>
          <p:cNvSpPr>
            <a:spLocks noGrp="1"/>
          </p:cNvSpPr>
          <p:nvPr>
            <p:ph sz="half" idx="1"/>
          </p:nvPr>
        </p:nvSpPr>
        <p:spPr/>
        <p:txBody>
          <a:bodyPr>
            <a:normAutofit fontScale="77500" lnSpcReduction="20000"/>
          </a:bodyPr>
          <a:lstStyle/>
          <a:p>
            <a:r>
              <a:rPr lang="en-US" dirty="0" smtClean="0"/>
              <a:t>1952 – coup led by </a:t>
            </a:r>
            <a:r>
              <a:rPr lang="en-US" dirty="0" err="1" smtClean="0"/>
              <a:t>Fulgencio</a:t>
            </a:r>
            <a:r>
              <a:rPr lang="en-US" dirty="0" smtClean="0"/>
              <a:t> Batista, USA supports</a:t>
            </a:r>
          </a:p>
          <a:p>
            <a:r>
              <a:rPr lang="en-US" dirty="0" smtClean="0"/>
              <a:t>1953 – Castro attacks, imprisoned</a:t>
            </a:r>
          </a:p>
          <a:p>
            <a:r>
              <a:rPr lang="en-US" dirty="0" smtClean="0"/>
              <a:t>1955 – Castro set free, </a:t>
            </a:r>
            <a:r>
              <a:rPr lang="en-US" dirty="0" err="1" smtClean="0"/>
              <a:t>Che</a:t>
            </a:r>
            <a:r>
              <a:rPr lang="en-US" dirty="0" smtClean="0"/>
              <a:t> Guevara and Castro meet</a:t>
            </a:r>
          </a:p>
          <a:p>
            <a:r>
              <a:rPr lang="en-US" dirty="0" smtClean="0"/>
              <a:t>1955-1958 – Guerrilla war</a:t>
            </a:r>
          </a:p>
          <a:p>
            <a:r>
              <a:rPr lang="en-US" dirty="0" smtClean="0"/>
              <a:t>1958 – Batista flees to DR</a:t>
            </a:r>
          </a:p>
          <a:p>
            <a:r>
              <a:rPr lang="en-US" dirty="0" smtClean="0"/>
              <a:t>1960s – </a:t>
            </a:r>
            <a:r>
              <a:rPr lang="en-US" dirty="0" err="1" smtClean="0"/>
              <a:t>Che</a:t>
            </a:r>
            <a:r>
              <a:rPr lang="en-US" dirty="0" smtClean="0"/>
              <a:t> goes to S. America, killed in Bolivia (CIA)</a:t>
            </a:r>
          </a:p>
          <a:p>
            <a:r>
              <a:rPr lang="en-US" dirty="0" smtClean="0"/>
              <a:t>1961 – Bay of Pigs Invasion</a:t>
            </a:r>
          </a:p>
          <a:p>
            <a:r>
              <a:rPr lang="en-US" dirty="0" smtClean="0"/>
              <a:t>Castro really likes baseball</a:t>
            </a:r>
          </a:p>
          <a:p>
            <a:r>
              <a:rPr lang="en-US" dirty="0" smtClean="0"/>
              <a:t>PM until 1975</a:t>
            </a:r>
          </a:p>
          <a:p>
            <a:r>
              <a:rPr lang="en-US" dirty="0" smtClean="0"/>
              <a:t>President until 2008</a:t>
            </a:r>
          </a:p>
          <a:p>
            <a:endParaRPr lang="en-US" dirty="0"/>
          </a:p>
        </p:txBody>
      </p:sp>
      <p:pic>
        <p:nvPicPr>
          <p:cNvPr id="6" name="Content Placeholder 5"/>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572000" y="1676400"/>
            <a:ext cx="2514600" cy="2804387"/>
          </a:xfr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3600" y="3124200"/>
            <a:ext cx="2490216" cy="3192585"/>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24600" y="1371600"/>
            <a:ext cx="2438400" cy="1219200"/>
          </a:xfrm>
          <a:prstGeom prst="rect">
            <a:avLst/>
          </a:prstGeom>
        </p:spPr>
      </p:pic>
    </p:spTree>
    <p:extLst>
      <p:ext uri="{BB962C8B-B14F-4D97-AF65-F5344CB8AC3E}">
        <p14:creationId xmlns:p14="http://schemas.microsoft.com/office/powerpoint/2010/main" val="25092232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Cuban Missile Crisis</a:t>
            </a:r>
            <a:endParaRPr lang="en-US" dirty="0"/>
          </a:p>
        </p:txBody>
      </p:sp>
      <p:sp>
        <p:nvSpPr>
          <p:cNvPr id="3" name="Content Placeholder 2"/>
          <p:cNvSpPr>
            <a:spLocks noGrp="1"/>
          </p:cNvSpPr>
          <p:nvPr>
            <p:ph sz="half" idx="1"/>
          </p:nvPr>
        </p:nvSpPr>
        <p:spPr>
          <a:xfrm>
            <a:off x="457200" y="1600200"/>
            <a:ext cx="3733800" cy="4525963"/>
          </a:xfrm>
        </p:spPr>
        <p:txBody>
          <a:bodyPr>
            <a:normAutofit fontScale="70000" lnSpcReduction="20000"/>
          </a:bodyPr>
          <a:lstStyle/>
          <a:p>
            <a:r>
              <a:rPr lang="en-US" dirty="0" smtClean="0"/>
              <a:t>13 day crisis in 1962, Oct. 15 to Oct. 28</a:t>
            </a:r>
          </a:p>
          <a:p>
            <a:r>
              <a:rPr lang="en-US" dirty="0" smtClean="0"/>
              <a:t>U2 </a:t>
            </a:r>
            <a:r>
              <a:rPr lang="en-US" dirty="0" err="1" smtClean="0"/>
              <a:t>spyplane</a:t>
            </a:r>
            <a:r>
              <a:rPr lang="en-US" dirty="0" smtClean="0"/>
              <a:t> photographs Russian missiles in Cuba</a:t>
            </a:r>
          </a:p>
          <a:p>
            <a:r>
              <a:rPr lang="en-US" dirty="0" smtClean="0"/>
              <a:t>JFK informs public in TV speech, orders Soviets to remove missiles, orders naval blockade</a:t>
            </a:r>
          </a:p>
          <a:p>
            <a:r>
              <a:rPr lang="en-US" dirty="0" smtClean="0"/>
              <a:t>Soviet navy arrives, stalemate</a:t>
            </a:r>
          </a:p>
          <a:p>
            <a:r>
              <a:rPr lang="en-US" dirty="0" err="1" smtClean="0"/>
              <a:t>Kruschev</a:t>
            </a:r>
            <a:r>
              <a:rPr lang="en-US" dirty="0" smtClean="0"/>
              <a:t> refuses to remove missiles, JFK plans possible invasion</a:t>
            </a:r>
          </a:p>
          <a:p>
            <a:r>
              <a:rPr lang="en-US" dirty="0" smtClean="0"/>
              <a:t>Deal: </a:t>
            </a:r>
            <a:r>
              <a:rPr lang="en-US" dirty="0" err="1" smtClean="0"/>
              <a:t>Kruschev</a:t>
            </a:r>
            <a:r>
              <a:rPr lang="en-US" dirty="0" smtClean="0"/>
              <a:t> removes missiles, JFK doesn’t invade, JFK removes missiles from Turkey</a:t>
            </a:r>
          </a:p>
          <a:p>
            <a:endParaRPr lang="en-US" dirty="0" smtClean="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48200" y="1524000"/>
            <a:ext cx="3657600" cy="3072384"/>
          </a:xfr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7400" y="4038600"/>
            <a:ext cx="2868507" cy="2581656"/>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38600" y="3429000"/>
            <a:ext cx="2123391" cy="2562225"/>
          </a:xfrm>
          <a:prstGeom prst="rect">
            <a:avLst/>
          </a:prstGeom>
        </p:spPr>
      </p:pic>
    </p:spTree>
    <p:extLst>
      <p:ext uri="{BB962C8B-B14F-4D97-AF65-F5344CB8AC3E}">
        <p14:creationId xmlns:p14="http://schemas.microsoft.com/office/powerpoint/2010/main" val="39638540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Movies</a:t>
            </a:r>
            <a:endParaRPr lang="en-US" dirty="0"/>
          </a:p>
        </p:txBody>
      </p:sp>
      <p:sp>
        <p:nvSpPr>
          <p:cNvPr id="3" name="Content Placeholder 2"/>
          <p:cNvSpPr>
            <a:spLocks noGrp="1"/>
          </p:cNvSpPr>
          <p:nvPr>
            <p:ph sz="half" idx="1"/>
          </p:nvPr>
        </p:nvSpPr>
        <p:spPr/>
        <p:txBody>
          <a:bodyPr/>
          <a:lstStyle/>
          <a:p>
            <a:r>
              <a:rPr lang="en-US" dirty="0" smtClean="0"/>
              <a:t>Motorcycle Diaries</a:t>
            </a:r>
          </a:p>
          <a:p>
            <a:r>
              <a:rPr lang="en-US" dirty="0" err="1" smtClean="0"/>
              <a:t>Che</a:t>
            </a:r>
            <a:endParaRPr lang="en-US" dirty="0" smtClean="0"/>
          </a:p>
          <a:p>
            <a:r>
              <a:rPr lang="en-US" dirty="0" smtClean="0"/>
              <a:t>13 Days</a:t>
            </a:r>
          </a:p>
          <a:p>
            <a:endParaRPr lang="en-US" dirty="0"/>
          </a:p>
        </p:txBody>
      </p:sp>
      <p:sp>
        <p:nvSpPr>
          <p:cNvPr id="4" name="Content Placeholder 3"/>
          <p:cNvSpPr>
            <a:spLocks noGrp="1"/>
          </p:cNvSpPr>
          <p:nvPr>
            <p:ph sz="half" idx="2"/>
          </p:nvPr>
        </p:nvSpPr>
        <p:spPr/>
        <p:txBody>
          <a:bodyPr/>
          <a:lstStyle/>
          <a:p>
            <a:endParaRPr lang="en-US"/>
          </a:p>
        </p:txBody>
      </p:sp>
    </p:spTree>
    <p:extLst>
      <p:ext uri="{BB962C8B-B14F-4D97-AF65-F5344CB8AC3E}">
        <p14:creationId xmlns:p14="http://schemas.microsoft.com/office/powerpoint/2010/main" val="809441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Resumption of Chinese Civil War</a:t>
            </a:r>
            <a:endParaRPr lang="en-US" dirty="0"/>
          </a:p>
        </p:txBody>
      </p:sp>
      <p:sp>
        <p:nvSpPr>
          <p:cNvPr id="3" name="Content Placeholder 2"/>
          <p:cNvSpPr>
            <a:spLocks noGrp="1"/>
          </p:cNvSpPr>
          <p:nvPr>
            <p:ph sz="half" idx="1"/>
          </p:nvPr>
        </p:nvSpPr>
        <p:spPr/>
        <p:txBody>
          <a:bodyPr>
            <a:normAutofit fontScale="92500" lnSpcReduction="10000"/>
          </a:bodyPr>
          <a:lstStyle/>
          <a:p>
            <a:r>
              <a:rPr lang="en-US" dirty="0" smtClean="0"/>
              <a:t>Mao v. Chiang Kai-Shek</a:t>
            </a:r>
          </a:p>
          <a:p>
            <a:r>
              <a:rPr lang="en-US" dirty="0" smtClean="0"/>
              <a:t>KMT’s burden against Japan</a:t>
            </a:r>
          </a:p>
          <a:p>
            <a:r>
              <a:rPr lang="en-US" dirty="0" smtClean="0"/>
              <a:t>USSR in Manchuria plays both sides</a:t>
            </a:r>
          </a:p>
          <a:p>
            <a:r>
              <a:rPr lang="en-US" dirty="0" smtClean="0"/>
              <a:t>1949 – PLA enters Beijing, Mao declares People’s Republic of China</a:t>
            </a:r>
          </a:p>
          <a:p>
            <a:r>
              <a:rPr lang="en-US" dirty="0" smtClean="0"/>
              <a:t>KMT and Chiang retreat to island of Taiwan (formerly part of Japan)</a:t>
            </a:r>
          </a:p>
          <a:p>
            <a:endParaRPr lang="en-US" dirty="0" smtClean="0"/>
          </a:p>
          <a:p>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943600" y="4343400"/>
            <a:ext cx="3015343" cy="2245468"/>
          </a:xfr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00575" y="1371600"/>
            <a:ext cx="3714750" cy="2789190"/>
          </a:xfrm>
          <a:prstGeom prst="rect">
            <a:avLst/>
          </a:prstGeom>
        </p:spPr>
      </p:pic>
    </p:spTree>
    <p:extLst>
      <p:ext uri="{BB962C8B-B14F-4D97-AF65-F5344CB8AC3E}">
        <p14:creationId xmlns:p14="http://schemas.microsoft.com/office/powerpoint/2010/main" val="9210306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1004</TotalTime>
  <Words>336</Words>
  <Application>Microsoft Office PowerPoint</Application>
  <PresentationFormat>On-screen Show (4:3)</PresentationFormat>
  <Paragraphs>45</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India, Cold War, Cuba, Chinese Civil War</vt:lpstr>
      <vt:lpstr>South Asia 1925</vt:lpstr>
      <vt:lpstr>India and Pakistan</vt:lpstr>
      <vt:lpstr>PowerPoint Presentation</vt:lpstr>
      <vt:lpstr>Movies</vt:lpstr>
      <vt:lpstr>Cuban Revolution</vt:lpstr>
      <vt:lpstr>Cuban Missile Crisis</vt:lpstr>
      <vt:lpstr>Movies</vt:lpstr>
      <vt:lpstr>Resumption of Chinese Civil War</vt:lpstr>
      <vt:lpstr>PowerPoint Presentation</vt:lpstr>
    </vt:vector>
  </TitlesOfParts>
  <Company>Fairfax County Public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Gandhi, Cold War, Cuba, China</dc:title>
  <dc:creator>Administrator</dc:creator>
  <cp:lastModifiedBy>Administrator</cp:lastModifiedBy>
  <cp:revision>18</cp:revision>
  <dcterms:created xsi:type="dcterms:W3CDTF">2014-05-27T19:53:55Z</dcterms:created>
  <dcterms:modified xsi:type="dcterms:W3CDTF">2014-06-03T19:47:17Z</dcterms:modified>
</cp:coreProperties>
</file>