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58" r:id="rId4"/>
    <p:sldId id="261" r:id="rId5"/>
    <p:sldId id="260" r:id="rId6"/>
    <p:sldId id="265" r:id="rId7"/>
    <p:sldId id="266" r:id="rId8"/>
    <p:sldId id="267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70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717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9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2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576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28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984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18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476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509A250-FF31-4206-8172-F9D3106AACB1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32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82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18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Middle East in the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From WWI to Six-day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97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 Angelou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92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Zora Neale Hurston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42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Shenanigans During WWI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Faisal Hussein, member of Hashemite Dynasty, dreamed of a large single Arab nation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McMahon-Hussein Correspondence 1915 – British promised independent Arab land in exchange for Arab uprising, did not mention Palestine specifically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1916 – Arab uprising against Ottomans began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Sykes – Picot Agreement 1916 – UK and France </a:t>
            </a:r>
            <a:r>
              <a:rPr lang="en-US" i="1" dirty="0" smtClean="0"/>
              <a:t>secretly</a:t>
            </a:r>
            <a:r>
              <a:rPr lang="en-US" dirty="0" smtClean="0"/>
              <a:t> planned to partition Ottoman lands, Lebanon/Syria to France, Baghdad and Basra to UK, Palestine internationally controlled, leftovers would be governed semi-autonomously by Arabs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5122" name="Picture 2" descr="http://www.stripes.com/polopoly_fs/1.289776.1403214009!/image/image.jpg_gen/derivatives/landscape_804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0" y="1938197"/>
            <a:ext cx="4707903" cy="365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828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Zionism, End of WWI, and the Balfour Declaration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5599735" cy="402336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Zion was a fortress in Jerusalem, became synonymous with the city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Theodor Herzl, author of </a:t>
            </a:r>
            <a:r>
              <a:rPr lang="en-US" i="1" dirty="0"/>
              <a:t>The Jewish State </a:t>
            </a:r>
            <a:r>
              <a:rPr lang="en-US" dirty="0"/>
              <a:t>(1896), founded World Zionist Organization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Main objective was establishment of Jewish state in Palestine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1903 – Britain offered 5000 sq. miles in Uganda, WZO declined offer in </a:t>
            </a:r>
            <a:r>
              <a:rPr lang="en-US" dirty="0" smtClean="0"/>
              <a:t>1904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1917 Balfour Declaration – letter from Foreign Secretary Balfour to Jewish Zionists in Britain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“His </a:t>
            </a:r>
            <a:r>
              <a:rPr lang="en-US" dirty="0"/>
              <a:t>Majesty's government view with </a:t>
            </a:r>
            <a:r>
              <a:rPr lang="en-US" dirty="0" err="1"/>
              <a:t>favour</a:t>
            </a:r>
            <a:r>
              <a:rPr lang="en-US" dirty="0"/>
              <a:t> the establishment in Palestine of a national home for the Jewish </a:t>
            </a:r>
            <a:r>
              <a:rPr lang="en-US" dirty="0" smtClean="0"/>
              <a:t>people”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Russia leaked the letter to Arabs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1919 – at Paris Peace Conference, Faisal met with WZO president </a:t>
            </a:r>
            <a:r>
              <a:rPr lang="en-US" dirty="0" err="1" smtClean="0"/>
              <a:t>Chaim</a:t>
            </a:r>
            <a:r>
              <a:rPr lang="en-US" dirty="0" smtClean="0"/>
              <a:t> </a:t>
            </a:r>
            <a:r>
              <a:rPr lang="en-US" dirty="0" err="1" smtClean="0"/>
              <a:t>Weitzmann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Faisal – </a:t>
            </a:r>
            <a:r>
              <a:rPr lang="en-US" dirty="0" err="1" smtClean="0"/>
              <a:t>Weitzmann</a:t>
            </a:r>
            <a:r>
              <a:rPr lang="en-US" dirty="0" smtClean="0"/>
              <a:t> Agreement – Faisal had no problem with Jewish state as long as Arabs received independence from western powers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1026" name="Picture 2" descr="https://upload.wikimedia.org/wikipedia/commons/thumb/a/ac/FeisalPartyAtVersaillesCopy.jpg/800px-FeisalPartyAtVersailles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682" y="2082833"/>
            <a:ext cx="4316997" cy="323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705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Palestine Mandate and Arab Uprisings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1922 - Palestine </a:t>
            </a:r>
            <a:r>
              <a:rPr lang="en-US" dirty="0" smtClean="0"/>
              <a:t>Mandate (part of PPC): </a:t>
            </a:r>
            <a:r>
              <a:rPr lang="en-US" dirty="0"/>
              <a:t>“The Mandate will secure the establishment of the Jewish national home ... and the development of self-governing institutions, and also safeguard the civil and religious rights of all the inhabitants of Palestine, irrespective of race and religion</a:t>
            </a:r>
            <a:r>
              <a:rPr lang="en-US" dirty="0" smtClean="0"/>
              <a:t>.”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1936-39 Arab Revolt against British rule and rising Jewish migration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Peel Commission recommended two state solution and transfers of population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i="1" dirty="0" smtClean="0"/>
              <a:t>White Paper of 1939 </a:t>
            </a:r>
            <a:r>
              <a:rPr lang="en-US" dirty="0" smtClean="0"/>
              <a:t>– Britain’s policy (formed w/o consultation with either party) did not follow Peel’s recommendations: rejected idea of Jewish state and partitioning of Palestine and no more than 75,000 migrants for next 5 years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Jewish strikes and attacks on </a:t>
            </a:r>
            <a:r>
              <a:rPr lang="en-US" dirty="0" err="1" smtClean="0"/>
              <a:t>govt</a:t>
            </a:r>
            <a:r>
              <a:rPr lang="en-US" dirty="0" smtClean="0"/>
              <a:t> for several months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6150" name="Picture 6" descr="https://chronicle.fanack.com/wp-content/uploads/sites/5/2014/10/creation-of-transjordan_Jordan_british-mandatemap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1526433"/>
            <a:ext cx="3437372" cy="343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historycentral.com/Mideast/arabrev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452" y="4082603"/>
            <a:ext cx="2809909" cy="197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408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WWII, Establishment of Israel and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1946 – Transjordan given independence under </a:t>
            </a:r>
            <a:r>
              <a:rPr lang="en-US" dirty="0" err="1" smtClean="0"/>
              <a:t>Hashemites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1947 – UN proposes two states and UN-controlled area around Jerusalem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Palestinian Arabs and Arab states rejected plan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May 18, 1948 – British Palestine Mandate ends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David Ben-Gurion (1</a:t>
            </a:r>
            <a:r>
              <a:rPr lang="en-US" baseline="30000" dirty="0" smtClean="0"/>
              <a:t>st</a:t>
            </a:r>
            <a:r>
              <a:rPr lang="en-US" dirty="0" smtClean="0"/>
              <a:t> PM) declares the new State of Israel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1948 Arab-Israeli War (War of Independence or The Catastrophe) – Egypt, Jordan, Syria and Iraq invaded the next day, 10 month war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King Abdullah I of Jordan had previously promised he would not attack Israel (in exchange for annexation of West Bank)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Results: Israel retained its area proposed by UN in 1947, also took 60% of Arab land, Transjordan took SE part of Mandate, Egypt occupied Gaza Strip, still no Palestinian state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700,000 Palestinians fled Israel, about 700,000 Jews immigrated to Israel in the next three years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3078" name="Picture 6" descr="http://cdn2.vox-cdn.com/assets/4768864/arab-israeli-war_1948__1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0" y="1326524"/>
            <a:ext cx="5561901" cy="480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348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Suez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5895949" cy="402336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Background: Anglo-Egyptian Treaty of 1936 guaranteed British lease 20 more years, 80,000 British troops at Suez, Egyptian monarchy friendly with Britain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Growth of Muslim Brotherhood, anti-British, anti-monarchy sentiments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1952 – military coup by Free Officers Movement led by General Nasser, Egyptian Republic formed, Nasser became 1</a:t>
            </a:r>
            <a:r>
              <a:rPr lang="en-US" baseline="30000" dirty="0" smtClean="0"/>
              <a:t>st</a:t>
            </a:r>
            <a:r>
              <a:rPr lang="en-US" dirty="0" smtClean="0"/>
              <a:t> president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Nasser an Arab nationalist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Nasser courts USSR and China for Aswan Dam funding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Eisenhower refuses to fund it, Nasser gives “Ferdinand de Lesseps speech”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Oct. 1956 - Nasser nationalizes Suez Canal to charge high tolls, closes it to all shipping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British, French and Israelis invade Sinai and occupy canal zone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UN and USA pressure them to withdraw in March 1957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Secretary-General </a:t>
            </a:r>
            <a:r>
              <a:rPr lang="en-US" dirty="0" smtClean="0"/>
              <a:t>Hammarskjöld of UN creates UN Peacekeeping Force and blue helmets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4098" name="Picture 2" descr="https://upload.wikimedia.org/wikipedia/commons/3/3d/Statue_of_de_Lesse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098" y="1737360"/>
            <a:ext cx="2617768" cy="408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endtime.com/wp-content/uploads/15905380686_79314f5d45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225" y="2897224"/>
            <a:ext cx="2647637" cy="176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974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Suez Crisis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1.bp.blogspot.com/-uc3Vd4dQBP0/TZ31wWb8dvI/AAAAAAAAAE8/Az0RKZsn0_M/s1600/state-of-israel-1948-9-and-suez-war-1956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561" y="1919818"/>
            <a:ext cx="66675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917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Six-Day War, June 1967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Border skirmishes with Syria, heightened tension, Israel shot down 6 Syrian </a:t>
            </a:r>
            <a:r>
              <a:rPr lang="en-US" dirty="0" err="1" smtClean="0"/>
              <a:t>MiG</a:t>
            </a:r>
            <a:r>
              <a:rPr lang="en-US" dirty="0" smtClean="0"/>
              <a:t> fighters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Egypt expels UN peacekeepers from Sinai and closes Straits of Tiran to Israeli shipping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Jordan signs defense treaty with Egypt and Syria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Iraq, Kuwait, Algeria all send forces to help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June 5 – Israel pre-emptively struck Egyptian air forces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Israel took Sinai and Gaza Strip in three days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Also took East Jerusalem and West Bank from Jordan and Golan Heights from Syria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In six days, Israel doubled its size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Israel would return land in return for Arab recognition of Israel and guarantees of no further attack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8194" name="Picture 2" descr="http://news.bbc.co.uk/nol/shared/bsp/hi/dhtml_slides/08/israel_palestine/img/slide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1993855"/>
            <a:ext cx="5029200" cy="338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540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 Morrison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0319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7448</TotalTime>
  <Words>764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Wingdings</vt:lpstr>
      <vt:lpstr>Retrospect</vt:lpstr>
      <vt:lpstr>The Middle East in the 20th Century</vt:lpstr>
      <vt:lpstr>European Shenanigans During WWI</vt:lpstr>
      <vt:lpstr>Zionism, End of WWI, and the Balfour Declaration</vt:lpstr>
      <vt:lpstr>British Palestine Mandate and Arab Uprisings</vt:lpstr>
      <vt:lpstr>Post WWII, Establishment of Israel and War</vt:lpstr>
      <vt:lpstr>Suez Crisis</vt:lpstr>
      <vt:lpstr>Suez Crisis Map</vt:lpstr>
      <vt:lpstr>Six-Day War, June 1967</vt:lpstr>
      <vt:lpstr>Toni Morrison</vt:lpstr>
      <vt:lpstr>Maya Angelou</vt:lpstr>
      <vt:lpstr>Zora Neale Hurston</vt:lpstr>
    </vt:vector>
  </TitlesOfParts>
  <Company>Fairfax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Middle East in the 20th Century</dc:title>
  <dc:creator>Huang, Eugene</dc:creator>
  <cp:lastModifiedBy>Huang, Eugene</cp:lastModifiedBy>
  <cp:revision>45</cp:revision>
  <dcterms:created xsi:type="dcterms:W3CDTF">2016-02-17T15:08:32Z</dcterms:created>
  <dcterms:modified xsi:type="dcterms:W3CDTF">2016-02-23T03:55:33Z</dcterms:modified>
</cp:coreProperties>
</file>