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61" r:id="rId5"/>
    <p:sldId id="258" r:id="rId6"/>
    <p:sldId id="259" r:id="rId7"/>
    <p:sldId id="262" r:id="rId8"/>
    <p:sldId id="260" r:id="rId9"/>
    <p:sldId id="266" r:id="rId10"/>
    <p:sldId id="268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5C8CA-A211-46DC-8495-8ACF496BC17A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175BF-5ABF-48A9-B70E-8185DCCF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2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175BF-5ABF-48A9-B70E-8185DCCF23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0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8736-DAEE-4E40-8372-BEEC306F5ED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82DA-FAD1-492E-A0DB-9B850D12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1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8736-DAEE-4E40-8372-BEEC306F5ED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82DA-FAD1-492E-A0DB-9B850D12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9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8736-DAEE-4E40-8372-BEEC306F5ED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82DA-FAD1-492E-A0DB-9B850D12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8736-DAEE-4E40-8372-BEEC306F5ED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82DA-FAD1-492E-A0DB-9B850D12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8736-DAEE-4E40-8372-BEEC306F5ED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82DA-FAD1-492E-A0DB-9B850D12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1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8736-DAEE-4E40-8372-BEEC306F5ED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82DA-FAD1-492E-A0DB-9B850D12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8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8736-DAEE-4E40-8372-BEEC306F5ED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82DA-FAD1-492E-A0DB-9B850D12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9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8736-DAEE-4E40-8372-BEEC306F5ED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82DA-FAD1-492E-A0DB-9B850D12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7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8736-DAEE-4E40-8372-BEEC306F5ED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82DA-FAD1-492E-A0DB-9B850D12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8736-DAEE-4E40-8372-BEEC306F5ED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82DA-FAD1-492E-A0DB-9B850D12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8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8736-DAEE-4E40-8372-BEEC306F5ED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82DA-FAD1-492E-A0DB-9B850D12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8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58736-DAEE-4E40-8372-BEEC306F5ED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82DA-FAD1-492E-A0DB-9B850D12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1930s – 40s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Hitler, Mussolini, Mao, </a:t>
            </a:r>
            <a:r>
              <a:rPr lang="en-US" dirty="0" smtClean="0"/>
              <a:t>Stalin, WWII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60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f.tqn.com/y/militaryhistory/1/W/y/M/-/-/battle-of-midway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58739"/>
            <a:ext cx="2673824" cy="21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Pacific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Emperor Hirohito and Gen. </a:t>
            </a:r>
            <a:r>
              <a:rPr lang="en-US" dirty="0" err="1" smtClean="0"/>
              <a:t>Tojo</a:t>
            </a:r>
            <a:endParaRPr lang="en-US" dirty="0" smtClean="0"/>
          </a:p>
          <a:p>
            <a:r>
              <a:rPr lang="en-US" dirty="0" smtClean="0"/>
              <a:t>Pearl Harbor – Admiral Yamamoto</a:t>
            </a:r>
          </a:p>
          <a:p>
            <a:r>
              <a:rPr lang="en-US" dirty="0" smtClean="0"/>
              <a:t>Battle of Coral Sea</a:t>
            </a:r>
          </a:p>
          <a:p>
            <a:r>
              <a:rPr lang="en-US" dirty="0" smtClean="0"/>
              <a:t>Midway – turning point, Yorktown</a:t>
            </a:r>
          </a:p>
          <a:p>
            <a:r>
              <a:rPr lang="en-US" dirty="0" smtClean="0"/>
              <a:t>Island Hopping</a:t>
            </a:r>
          </a:p>
          <a:p>
            <a:r>
              <a:rPr lang="en-US" dirty="0" smtClean="0"/>
              <a:t>Guadalcanal</a:t>
            </a:r>
          </a:p>
          <a:p>
            <a:r>
              <a:rPr lang="en-US" dirty="0" smtClean="0"/>
              <a:t>Iwo Jima – Marines raising flag</a:t>
            </a:r>
          </a:p>
          <a:p>
            <a:r>
              <a:rPr lang="en-US" dirty="0" smtClean="0"/>
              <a:t>Doolittle Raids – bombers landed in China</a:t>
            </a:r>
          </a:p>
          <a:p>
            <a:r>
              <a:rPr lang="en-US" dirty="0" smtClean="0"/>
              <a:t>Hiroshima and Nagasaki – Aug. 6 and Aug. 9</a:t>
            </a:r>
          </a:p>
          <a:p>
            <a:r>
              <a:rPr lang="en-US" dirty="0" smtClean="0"/>
              <a:t>Enola Gay - “Little Boy” </a:t>
            </a:r>
          </a:p>
          <a:p>
            <a:r>
              <a:rPr lang="en-US" dirty="0" err="1" smtClean="0"/>
              <a:t>Bockscar</a:t>
            </a:r>
            <a:r>
              <a:rPr lang="en-US" dirty="0" smtClean="0"/>
              <a:t> - “Fat Man”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2050" name="Picture 2" descr="http://www.battlestory.org/web_images/iwo_ji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70881"/>
            <a:ext cx="2792513" cy="25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istclo.com/imagef/date/2010/08/guad01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23" y="1295400"/>
            <a:ext cx="2416805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12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Movies and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err="1" smtClean="0"/>
              <a:t>Tora</a:t>
            </a:r>
            <a:r>
              <a:rPr lang="en-US" i="1" dirty="0" smtClean="0"/>
              <a:t> </a:t>
            </a:r>
            <a:r>
              <a:rPr lang="en-US" i="1" dirty="0" err="1" smtClean="0"/>
              <a:t>Tora</a:t>
            </a:r>
            <a:r>
              <a:rPr lang="en-US" i="1" dirty="0" smtClean="0"/>
              <a:t> </a:t>
            </a:r>
            <a:r>
              <a:rPr lang="en-US" i="1" dirty="0" err="1" smtClean="0"/>
              <a:t>Tora</a:t>
            </a:r>
            <a:r>
              <a:rPr lang="en-US" i="1" dirty="0" smtClean="0"/>
              <a:t>! </a:t>
            </a:r>
            <a:r>
              <a:rPr lang="en-US" dirty="0" smtClean="0"/>
              <a:t>– Pearl Harbor</a:t>
            </a:r>
          </a:p>
          <a:p>
            <a:r>
              <a:rPr lang="en-US" i="1" dirty="0" smtClean="0"/>
              <a:t>Midway</a:t>
            </a:r>
            <a:r>
              <a:rPr lang="en-US" dirty="0" smtClean="0"/>
              <a:t> – turning point in Pacific</a:t>
            </a:r>
          </a:p>
          <a:p>
            <a:r>
              <a:rPr lang="en-US" i="1" dirty="0" smtClean="0"/>
              <a:t>Valkyrie </a:t>
            </a:r>
            <a:r>
              <a:rPr lang="en-US" dirty="0" smtClean="0"/>
              <a:t>– assassination </a:t>
            </a:r>
            <a:r>
              <a:rPr lang="en-US" dirty="0" smtClean="0"/>
              <a:t>attempt of Hitler</a:t>
            </a:r>
            <a:endParaRPr lang="en-US" dirty="0" smtClean="0"/>
          </a:p>
          <a:p>
            <a:r>
              <a:rPr lang="en-US" i="1" dirty="0" smtClean="0"/>
              <a:t>The Longest Day </a:t>
            </a:r>
            <a:r>
              <a:rPr lang="en-US" dirty="0" smtClean="0"/>
              <a:t>– </a:t>
            </a:r>
            <a:r>
              <a:rPr lang="en-US" dirty="0" smtClean="0"/>
              <a:t>D-Day, John Wayne</a:t>
            </a:r>
            <a:endParaRPr lang="en-US" dirty="0" smtClean="0"/>
          </a:p>
          <a:p>
            <a:r>
              <a:rPr lang="en-US" i="1" dirty="0" smtClean="0"/>
              <a:t>Patton</a:t>
            </a:r>
            <a:r>
              <a:rPr lang="en-US" dirty="0" smtClean="0"/>
              <a:t> – USA vs. </a:t>
            </a:r>
            <a:r>
              <a:rPr lang="en-US" dirty="0" smtClean="0"/>
              <a:t>Rommel</a:t>
            </a:r>
            <a:endParaRPr lang="en-US" dirty="0" smtClean="0"/>
          </a:p>
          <a:p>
            <a:r>
              <a:rPr lang="en-US" i="1" dirty="0" smtClean="0"/>
              <a:t>Enemy at the Gates </a:t>
            </a:r>
            <a:r>
              <a:rPr lang="en-US" dirty="0" smtClean="0"/>
              <a:t>– </a:t>
            </a:r>
            <a:r>
              <a:rPr lang="en-US" dirty="0" smtClean="0"/>
              <a:t>Stalingrad</a:t>
            </a:r>
          </a:p>
          <a:p>
            <a:r>
              <a:rPr lang="en-US" i="1" dirty="0" smtClean="0"/>
              <a:t>Pearl Harbor</a:t>
            </a:r>
            <a:r>
              <a:rPr lang="en-US" dirty="0" smtClean="0"/>
              <a:t> – Doolittle raids, Ben Affleck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Rape of Nanking</a:t>
            </a:r>
          </a:p>
          <a:p>
            <a:r>
              <a:rPr lang="en-US" dirty="0" smtClean="0"/>
              <a:t>Guadalcanal Diary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8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Adolf Hitler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1889 – Hitler born in Austria-Hungary</a:t>
            </a:r>
          </a:p>
          <a:p>
            <a:r>
              <a:rPr lang="en-US" dirty="0" smtClean="0"/>
              <a:t>1909-1913 – poor artist in Vienna</a:t>
            </a:r>
          </a:p>
          <a:p>
            <a:r>
              <a:rPr lang="en-US" dirty="0" smtClean="0"/>
              <a:t>1914-1918 – fights in </a:t>
            </a:r>
            <a:r>
              <a:rPr lang="en-US" dirty="0" smtClean="0"/>
              <a:t>WWI, wounded at Battle of the Somme, did cartoons for army newspaper</a:t>
            </a:r>
            <a:endParaRPr lang="en-US" dirty="0" smtClean="0"/>
          </a:p>
          <a:p>
            <a:r>
              <a:rPr lang="en-US" dirty="0" smtClean="0"/>
              <a:t>Weimar </a:t>
            </a:r>
            <a:r>
              <a:rPr lang="en-US" dirty="0" smtClean="0"/>
              <a:t>Republic 1919-1933 – replaced German Empire post WWI, president Hindenburg (WWI general)</a:t>
            </a:r>
            <a:endParaRPr lang="en-US" dirty="0" smtClean="0"/>
          </a:p>
          <a:p>
            <a:r>
              <a:rPr lang="en-US" dirty="0" smtClean="0"/>
              <a:t>1920 – heads propaganda at National Socialist German Workers Party, anti-Versailles</a:t>
            </a:r>
          </a:p>
          <a:p>
            <a:r>
              <a:rPr lang="en-US" dirty="0" smtClean="0"/>
              <a:t>1923 – Beer Hall Putsch </a:t>
            </a:r>
            <a:r>
              <a:rPr lang="en-US" dirty="0" smtClean="0"/>
              <a:t>- </a:t>
            </a:r>
            <a:r>
              <a:rPr lang="en-US" dirty="0" smtClean="0"/>
              <a:t>failed attempt to seize power in Munich, Bavaria, 9 </a:t>
            </a:r>
            <a:r>
              <a:rPr lang="en-US" dirty="0" smtClean="0"/>
              <a:t>months in jail, </a:t>
            </a:r>
            <a:r>
              <a:rPr lang="en-US" dirty="0" smtClean="0"/>
              <a:t>writes Mein </a:t>
            </a:r>
            <a:r>
              <a:rPr lang="en-US" dirty="0" err="1" smtClean="0"/>
              <a:t>Kampf</a:t>
            </a:r>
            <a:endParaRPr lang="en-US" dirty="0" smtClean="0"/>
          </a:p>
          <a:p>
            <a:r>
              <a:rPr lang="en-US" dirty="0" smtClean="0"/>
              <a:t>1930s – high unemployment, global economic troubles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1928880" cy="30099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62400"/>
            <a:ext cx="3352800" cy="249783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14" y="1817367"/>
            <a:ext cx="2696386" cy="24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7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Marienplatz</a:t>
            </a:r>
            <a:r>
              <a:rPr lang="en-US" dirty="0" smtClean="0"/>
              <a:t>, Munich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endParaRPr lang="en-US" dirty="0"/>
          </a:p>
        </p:txBody>
      </p:sp>
      <p:pic>
        <p:nvPicPr>
          <p:cNvPr id="1026" name="Picture 2" descr="Bundesarchiv Bild 119-1486, Hitler-Putsch, München, Marienplat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57" y="2286000"/>
            <a:ext cx="4301012" cy="260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iad3-1.xx.fbcdn.net/hphotos-prn2/v/t1.0-9/11639_171666576891_7888922_n.jpg?oh=b3211118cc04dc46a389f0bfa97fe068&amp;oe=570C8F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484" y="2286000"/>
            <a:ext cx="3476651" cy="260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389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/>
              <a:t>Hitler, Nazi Power Grows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1931 – loses presidential  election to </a:t>
            </a:r>
            <a:r>
              <a:rPr lang="en-US" dirty="0" smtClean="0"/>
              <a:t>Hindenburg, </a:t>
            </a:r>
            <a:r>
              <a:rPr lang="en-US" dirty="0" smtClean="0"/>
              <a:t>Nazis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largest party in Germany</a:t>
            </a:r>
          </a:p>
          <a:p>
            <a:r>
              <a:rPr lang="en-US" dirty="0" smtClean="0"/>
              <a:t>1933 – </a:t>
            </a:r>
            <a:r>
              <a:rPr lang="en-US" dirty="0" smtClean="0"/>
              <a:t>chosen by Hindenburg as chancellor </a:t>
            </a:r>
            <a:r>
              <a:rPr lang="en-US" dirty="0" smtClean="0"/>
              <a:t>of coalition government</a:t>
            </a:r>
          </a:p>
          <a:p>
            <a:r>
              <a:rPr lang="en-US" dirty="0" smtClean="0"/>
              <a:t>Reichstag </a:t>
            </a:r>
            <a:r>
              <a:rPr lang="en-US" dirty="0" smtClean="0"/>
              <a:t>– German parliament building, destroyed </a:t>
            </a:r>
            <a:r>
              <a:rPr lang="en-US" dirty="0" smtClean="0"/>
              <a:t>by fire, prob. </a:t>
            </a:r>
            <a:r>
              <a:rPr lang="en-US" dirty="0" smtClean="0"/>
              <a:t>Nazis, communists blamed</a:t>
            </a:r>
            <a:endParaRPr lang="en-US" dirty="0" smtClean="0"/>
          </a:p>
          <a:p>
            <a:r>
              <a:rPr lang="en-US" dirty="0" smtClean="0"/>
              <a:t>1933 Enabling </a:t>
            </a:r>
            <a:r>
              <a:rPr lang="en-US" dirty="0" smtClean="0"/>
              <a:t>Act – legislative powers to </a:t>
            </a:r>
            <a:r>
              <a:rPr lang="en-US" dirty="0" smtClean="0"/>
              <a:t>Hitler without parliament</a:t>
            </a:r>
            <a:endParaRPr lang="en-US" dirty="0" smtClean="0"/>
          </a:p>
          <a:p>
            <a:r>
              <a:rPr lang="en-US" dirty="0" smtClean="0"/>
              <a:t>All other parties, trade unions, strikes banned</a:t>
            </a:r>
          </a:p>
          <a:p>
            <a:r>
              <a:rPr lang="en-US" dirty="0" smtClean="0"/>
              <a:t>Withdraws from League of Nations, military buildup</a:t>
            </a:r>
          </a:p>
          <a:p>
            <a:r>
              <a:rPr lang="en-US" dirty="0" smtClean="0"/>
              <a:t>1934 – Night of the Long Knives</a:t>
            </a:r>
          </a:p>
          <a:p>
            <a:r>
              <a:rPr lang="en-US" dirty="0" smtClean="0"/>
              <a:t>1934 President </a:t>
            </a:r>
            <a:r>
              <a:rPr lang="en-US" dirty="0" smtClean="0"/>
              <a:t>Hindenburg dies, office of president abolished, Hitler made </a:t>
            </a:r>
            <a:r>
              <a:rPr lang="en-US" dirty="0" err="1" smtClean="0"/>
              <a:t>Fuerher</a:t>
            </a:r>
            <a:endParaRPr lang="en-US" dirty="0" smtClean="0"/>
          </a:p>
          <a:p>
            <a:r>
              <a:rPr lang="en-US" dirty="0" smtClean="0"/>
              <a:t>1938 – </a:t>
            </a:r>
            <a:r>
              <a:rPr lang="en-US" dirty="0" smtClean="0"/>
              <a:t>Anschluss</a:t>
            </a:r>
            <a:endParaRPr lang="en-US" dirty="0" smtClean="0"/>
          </a:p>
          <a:p>
            <a:r>
              <a:rPr lang="en-US" dirty="0" smtClean="0"/>
              <a:t>Munich Agreement – Chamberlain </a:t>
            </a:r>
            <a:r>
              <a:rPr lang="en-US" dirty="0" smtClean="0"/>
              <a:t>PM, permitted annexation of </a:t>
            </a:r>
            <a:r>
              <a:rPr lang="en-US" dirty="0" err="1" smtClean="0"/>
              <a:t>Sudentenland</a:t>
            </a:r>
            <a:endParaRPr lang="en-US" dirty="0" smtClean="0"/>
          </a:p>
          <a:p>
            <a:r>
              <a:rPr lang="en-US" dirty="0" smtClean="0"/>
              <a:t>Kristallnacht – pogrom, Nov. 9-10, 1938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3657600" cy="4345663"/>
          </a:xfrm>
        </p:spPr>
      </p:pic>
    </p:spTree>
    <p:extLst>
      <p:ext uri="{BB962C8B-B14F-4D97-AF65-F5344CB8AC3E}">
        <p14:creationId xmlns:p14="http://schemas.microsoft.com/office/powerpoint/2010/main" val="37123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Benito Mussolini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Born 1883</a:t>
            </a:r>
          </a:p>
          <a:p>
            <a:r>
              <a:rPr lang="en-US" dirty="0" smtClean="0"/>
              <a:t>Originally socialist</a:t>
            </a:r>
          </a:p>
          <a:p>
            <a:r>
              <a:rPr lang="en-US" dirty="0" smtClean="0"/>
              <a:t>Supported WWI</a:t>
            </a:r>
          </a:p>
          <a:p>
            <a:r>
              <a:rPr lang="en-US" dirty="0" smtClean="0"/>
              <a:t>1919 – formed Fascist Party</a:t>
            </a:r>
          </a:p>
          <a:p>
            <a:r>
              <a:rPr lang="en-US" dirty="0" smtClean="0"/>
              <a:t>1922 – Black Shirts march on Rome</a:t>
            </a:r>
          </a:p>
          <a:p>
            <a:r>
              <a:rPr lang="en-US" dirty="0" smtClean="0"/>
              <a:t>King Victor Emmanuel III invites Mussolini to form a government</a:t>
            </a:r>
          </a:p>
          <a:p>
            <a:r>
              <a:rPr lang="en-US" dirty="0" smtClean="0"/>
              <a:t>1925 – makes self dictator “Il Duce”</a:t>
            </a:r>
          </a:p>
          <a:p>
            <a:r>
              <a:rPr lang="en-US" dirty="0" smtClean="0"/>
              <a:t>1935 – invades Abyssinia</a:t>
            </a:r>
          </a:p>
          <a:p>
            <a:r>
              <a:rPr lang="en-US" dirty="0" smtClean="0"/>
              <a:t>1939 – Pact of Steel with Hitler</a:t>
            </a:r>
          </a:p>
          <a:p>
            <a:r>
              <a:rPr lang="en-US" dirty="0" smtClean="0"/>
              <a:t>Supported </a:t>
            </a:r>
            <a:r>
              <a:rPr lang="en-US" dirty="0" smtClean="0"/>
              <a:t>Francisco Franco </a:t>
            </a:r>
            <a:r>
              <a:rPr lang="en-US" dirty="0" smtClean="0"/>
              <a:t>in Spain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47799"/>
            <a:ext cx="3267075" cy="258127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237929"/>
            <a:ext cx="2597066" cy="3421634"/>
          </a:xfrm>
        </p:spPr>
      </p:pic>
    </p:spTree>
    <p:extLst>
      <p:ext uri="{BB962C8B-B14F-4D97-AF65-F5344CB8AC3E}">
        <p14:creationId xmlns:p14="http://schemas.microsoft.com/office/powerpoint/2010/main" val="277369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Stalin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Born 1879</a:t>
            </a:r>
          </a:p>
          <a:p>
            <a:r>
              <a:rPr lang="en-US" dirty="0" smtClean="0"/>
              <a:t>1902 </a:t>
            </a:r>
            <a:r>
              <a:rPr lang="en-US" dirty="0" smtClean="0"/>
              <a:t>– exiled to Siberia, escapes in 1904</a:t>
            </a:r>
          </a:p>
          <a:p>
            <a:r>
              <a:rPr lang="en-US" dirty="0" smtClean="0"/>
              <a:t>1905 – Nicholas II creates the Duma</a:t>
            </a:r>
          </a:p>
          <a:p>
            <a:r>
              <a:rPr lang="en-US" dirty="0" smtClean="0"/>
              <a:t>Stalin and Lenin meet at Bolshevik conference</a:t>
            </a:r>
          </a:p>
          <a:p>
            <a:r>
              <a:rPr lang="en-US" dirty="0" smtClean="0"/>
              <a:t>1912 – </a:t>
            </a:r>
            <a:r>
              <a:rPr lang="en-US" dirty="0" smtClean="0"/>
              <a:t>Stalin </a:t>
            </a:r>
            <a:r>
              <a:rPr lang="en-US" dirty="0" smtClean="0"/>
              <a:t>appointed to </a:t>
            </a:r>
            <a:r>
              <a:rPr lang="en-US" dirty="0" smtClean="0"/>
              <a:t>Bolshevik central </a:t>
            </a:r>
            <a:r>
              <a:rPr lang="en-US" dirty="0" smtClean="0"/>
              <a:t>committee</a:t>
            </a:r>
          </a:p>
          <a:p>
            <a:r>
              <a:rPr lang="en-US" dirty="0" smtClean="0"/>
              <a:t>1917 – October Revolution</a:t>
            </a:r>
          </a:p>
          <a:p>
            <a:r>
              <a:rPr lang="en-US" dirty="0" smtClean="0"/>
              <a:t>1918-1920 – Stalin commands Red forces</a:t>
            </a:r>
          </a:p>
          <a:p>
            <a:r>
              <a:rPr lang="en-US" dirty="0" smtClean="0"/>
              <a:t>1922 – USSR born, Stalin made General Secretary</a:t>
            </a:r>
          </a:p>
          <a:p>
            <a:r>
              <a:rPr lang="en-US" dirty="0" smtClean="0"/>
              <a:t>1924 – Lenin </a:t>
            </a:r>
            <a:r>
              <a:rPr lang="en-US" dirty="0" smtClean="0"/>
              <a:t>dies</a:t>
            </a:r>
          </a:p>
          <a:p>
            <a:r>
              <a:rPr lang="en-US" dirty="0"/>
              <a:t>Leon Trotsky – founder of Red Army, exiled by Stalin</a:t>
            </a:r>
          </a:p>
          <a:p>
            <a:r>
              <a:rPr lang="en-US" dirty="0"/>
              <a:t>1934-1938 – The Great Terror, “Show Trials”</a:t>
            </a:r>
          </a:p>
          <a:p>
            <a:r>
              <a:rPr lang="en-US" dirty="0"/>
              <a:t>1940 – Trotsky assassinated in Mexico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1597925"/>
            <a:ext cx="2011680" cy="254203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76600"/>
            <a:ext cx="2286000" cy="302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8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 </a:t>
            </a:r>
            <a:r>
              <a:rPr lang="en-US" dirty="0" smtClean="0"/>
              <a:t>Summary (Europe)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34128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September 1, 1939 – Germany invades Poland, </a:t>
            </a:r>
            <a:r>
              <a:rPr lang="en-US" dirty="0" smtClean="0"/>
              <a:t>USSR</a:t>
            </a:r>
            <a:r>
              <a:rPr lang="en-US" dirty="0" smtClean="0"/>
              <a:t> </a:t>
            </a:r>
            <a:r>
              <a:rPr lang="en-US" dirty="0" smtClean="0"/>
              <a:t>gets half</a:t>
            </a:r>
          </a:p>
          <a:p>
            <a:r>
              <a:rPr lang="en-US" dirty="0" smtClean="0"/>
              <a:t>1940 – Denmark, Holland, Norway, Belgium, France</a:t>
            </a:r>
          </a:p>
          <a:p>
            <a:r>
              <a:rPr lang="en-US" dirty="0" smtClean="0"/>
              <a:t>1941 </a:t>
            </a:r>
            <a:r>
              <a:rPr lang="en-US" dirty="0" smtClean="0"/>
              <a:t>Operation Barbarossa – invasion of USSR</a:t>
            </a:r>
            <a:endParaRPr lang="en-US" dirty="0" smtClean="0"/>
          </a:p>
          <a:p>
            <a:r>
              <a:rPr lang="en-US" dirty="0" smtClean="0"/>
              <a:t>Dec. 7, 1941 Pearl </a:t>
            </a:r>
            <a:r>
              <a:rPr lang="en-US" dirty="0" smtClean="0"/>
              <a:t>Harbor</a:t>
            </a:r>
          </a:p>
          <a:p>
            <a:r>
              <a:rPr lang="en-US" dirty="0" smtClean="0"/>
              <a:t>1943 – </a:t>
            </a:r>
            <a:r>
              <a:rPr lang="en-US" dirty="0" smtClean="0"/>
              <a:t>German retreat from Stalingrad</a:t>
            </a:r>
            <a:endParaRPr lang="en-US" dirty="0" smtClean="0"/>
          </a:p>
          <a:p>
            <a:r>
              <a:rPr lang="en-US" dirty="0" smtClean="0"/>
              <a:t>1944 – </a:t>
            </a:r>
            <a:r>
              <a:rPr lang="en-US" dirty="0" smtClean="0"/>
              <a:t>Valkyrie</a:t>
            </a:r>
            <a:r>
              <a:rPr lang="en-US" dirty="0" smtClean="0"/>
              <a:t>, Col. </a:t>
            </a:r>
            <a:r>
              <a:rPr lang="en-US" dirty="0" err="1" smtClean="0"/>
              <a:t>Stauffenberg</a:t>
            </a:r>
            <a:r>
              <a:rPr lang="en-US" dirty="0" smtClean="0"/>
              <a:t> (Tom Cruise)</a:t>
            </a:r>
            <a:endParaRPr lang="en-US" dirty="0" smtClean="0"/>
          </a:p>
          <a:p>
            <a:r>
              <a:rPr lang="en-US" dirty="0" smtClean="0"/>
              <a:t>D-Day </a:t>
            </a:r>
            <a:r>
              <a:rPr lang="en-US" dirty="0" smtClean="0"/>
              <a:t>– Eisenhower</a:t>
            </a:r>
          </a:p>
          <a:p>
            <a:r>
              <a:rPr lang="en-US" dirty="0" smtClean="0"/>
              <a:t>Bombing of Dresden – not militarily significant, cultural center, 700 bombers, 20,000 killed</a:t>
            </a:r>
          </a:p>
          <a:p>
            <a:r>
              <a:rPr lang="en-US" dirty="0" smtClean="0"/>
              <a:t>Battle of the Bulge</a:t>
            </a:r>
          </a:p>
          <a:p>
            <a:r>
              <a:rPr lang="en-US" dirty="0" smtClean="0"/>
              <a:t>1943 – Mussolini overthrown, Italy signs armistice</a:t>
            </a:r>
          </a:p>
          <a:p>
            <a:r>
              <a:rPr lang="en-US" dirty="0" smtClean="0"/>
              <a:t>1945 – Mussolini shot by Italian partisans</a:t>
            </a:r>
            <a:endParaRPr lang="en-US" dirty="0" smtClean="0"/>
          </a:p>
          <a:p>
            <a:r>
              <a:rPr lang="en-US" dirty="0" smtClean="0"/>
              <a:t>May 8, 1945 – Germany surrenders</a:t>
            </a:r>
          </a:p>
          <a:p>
            <a:r>
              <a:rPr lang="en-US" dirty="0" smtClean="0"/>
              <a:t>Tehran, Yalta, Potsdam Conferences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387867"/>
            <a:ext cx="1589212" cy="2091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362" y="3890477"/>
            <a:ext cx="3363731" cy="268102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859" y="1585415"/>
            <a:ext cx="1640840" cy="2590800"/>
          </a:xfrm>
        </p:spPr>
      </p:pic>
    </p:spTree>
    <p:extLst>
      <p:ext uri="{BB962C8B-B14F-4D97-AF65-F5344CB8AC3E}">
        <p14:creationId xmlns:p14="http://schemas.microsoft.com/office/powerpoint/2010/main" val="221117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1893 – Born to farmers</a:t>
            </a:r>
          </a:p>
          <a:p>
            <a:r>
              <a:rPr lang="en-US" dirty="0" smtClean="0"/>
              <a:t>New Youth Magazine</a:t>
            </a:r>
          </a:p>
          <a:p>
            <a:r>
              <a:rPr lang="en-US" dirty="0" smtClean="0"/>
              <a:t>1920 Beijing University – read Communist Manifesto, worked for Communist party</a:t>
            </a:r>
          </a:p>
          <a:p>
            <a:r>
              <a:rPr lang="en-US" dirty="0" smtClean="0"/>
              <a:t>1927 – Chiang Kai-Shek’s White Terror (KMT</a:t>
            </a:r>
            <a:r>
              <a:rPr lang="en-US" dirty="0" smtClean="0"/>
              <a:t>)</a:t>
            </a:r>
          </a:p>
          <a:p>
            <a:r>
              <a:rPr lang="en-US" dirty="0" smtClean="0"/>
              <a:t>Japan invades Manchuria – Emperor Pu Yi</a:t>
            </a:r>
            <a:endParaRPr lang="en-US" dirty="0" smtClean="0"/>
          </a:p>
          <a:p>
            <a:r>
              <a:rPr lang="en-US" dirty="0" smtClean="0"/>
              <a:t>1927 – 1934 - Jiangxi </a:t>
            </a:r>
            <a:r>
              <a:rPr lang="en-US" dirty="0" smtClean="0"/>
              <a:t>soviet, Mao’s HQ until overrun by KMT</a:t>
            </a:r>
            <a:endParaRPr lang="en-US" dirty="0" smtClean="0"/>
          </a:p>
          <a:p>
            <a:r>
              <a:rPr lang="en-US" dirty="0" smtClean="0"/>
              <a:t>1934 – 1935 – The Long </a:t>
            </a:r>
            <a:r>
              <a:rPr lang="en-US" dirty="0" smtClean="0"/>
              <a:t>March, lost many, Mao’s prestige grew</a:t>
            </a:r>
          </a:p>
          <a:p>
            <a:r>
              <a:rPr lang="en-US" dirty="0" smtClean="0"/>
              <a:t>1937 – Marco Polo Bridge Incident – start of 2</a:t>
            </a:r>
            <a:r>
              <a:rPr lang="en-US" baseline="30000" dirty="0" smtClean="0"/>
              <a:t>nd</a:t>
            </a:r>
            <a:r>
              <a:rPr lang="en-US" dirty="0" smtClean="0"/>
              <a:t> Sino-Japanese War</a:t>
            </a:r>
          </a:p>
          <a:p>
            <a:r>
              <a:rPr lang="en-US" dirty="0" smtClean="0"/>
              <a:t>Rape of Nanking</a:t>
            </a:r>
          </a:p>
          <a:p>
            <a:r>
              <a:rPr lang="en-US" dirty="0" smtClean="0"/>
              <a:t>Flying Tigers – USA air force in China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176" y="1470989"/>
            <a:ext cx="2514600" cy="3400573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348237"/>
            <a:ext cx="2491569" cy="31844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 March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608778" cy="4805420"/>
          </a:xfrm>
        </p:spPr>
      </p:pic>
    </p:spTree>
    <p:extLst>
      <p:ext uri="{BB962C8B-B14F-4D97-AF65-F5344CB8AC3E}">
        <p14:creationId xmlns:p14="http://schemas.microsoft.com/office/powerpoint/2010/main" val="1251335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688</Words>
  <Application>Microsoft Office PowerPoint</Application>
  <PresentationFormat>On-screen Show (4:3)</PresentationFormat>
  <Paragraphs>104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1930s – 40s</vt:lpstr>
      <vt:lpstr>Rise of Adolf Hitler</vt:lpstr>
      <vt:lpstr>Marienplatz, Munich</vt:lpstr>
      <vt:lpstr>More Hitler, Nazi Power Grows</vt:lpstr>
      <vt:lpstr>Rise of Benito Mussolini</vt:lpstr>
      <vt:lpstr>Joseph Stalin</vt:lpstr>
      <vt:lpstr>WWII Summary (Europe)</vt:lpstr>
      <vt:lpstr>Mao</vt:lpstr>
      <vt:lpstr>The Long March</vt:lpstr>
      <vt:lpstr>Pacific Theater</vt:lpstr>
      <vt:lpstr>Movies and Books</vt:lpstr>
    </vt:vector>
  </TitlesOfParts>
  <Company>Fairfax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1930s – 40s</dc:title>
  <dc:creator>Administrator</dc:creator>
  <cp:lastModifiedBy>Huang, Eugene</cp:lastModifiedBy>
  <cp:revision>45</cp:revision>
  <dcterms:created xsi:type="dcterms:W3CDTF">2014-05-21T11:24:26Z</dcterms:created>
  <dcterms:modified xsi:type="dcterms:W3CDTF">2016-01-11T17:02:10Z</dcterms:modified>
</cp:coreProperties>
</file>