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69C0C-1BF5-4415-8C3A-50608B140C4C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737E3-09DD-4680-A80E-62BA04B24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748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69C0C-1BF5-4415-8C3A-50608B140C4C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737E3-09DD-4680-A80E-62BA04B24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061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69C0C-1BF5-4415-8C3A-50608B140C4C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737E3-09DD-4680-A80E-62BA04B24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65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69C0C-1BF5-4415-8C3A-50608B140C4C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737E3-09DD-4680-A80E-62BA04B24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49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69C0C-1BF5-4415-8C3A-50608B140C4C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737E3-09DD-4680-A80E-62BA04B24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384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69C0C-1BF5-4415-8C3A-50608B140C4C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737E3-09DD-4680-A80E-62BA04B24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32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69C0C-1BF5-4415-8C3A-50608B140C4C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737E3-09DD-4680-A80E-62BA04B24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663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69C0C-1BF5-4415-8C3A-50608B140C4C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737E3-09DD-4680-A80E-62BA04B24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099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69C0C-1BF5-4415-8C3A-50608B140C4C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737E3-09DD-4680-A80E-62BA04B24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313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69C0C-1BF5-4415-8C3A-50608B140C4C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737E3-09DD-4680-A80E-62BA04B24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85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69C0C-1BF5-4415-8C3A-50608B140C4C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737E3-09DD-4680-A80E-62BA04B24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157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69C0C-1BF5-4415-8C3A-50608B140C4C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737E3-09DD-4680-A80E-62BA04B24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277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Napoleon Bonaparte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7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Napoleon and Russia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1811 – Russia leaves continental system</a:t>
            </a:r>
          </a:p>
          <a:p>
            <a:r>
              <a:rPr lang="en-US" dirty="0" smtClean="0"/>
              <a:t>1812 – rumors that Russia will attack Warsaw</a:t>
            </a:r>
          </a:p>
          <a:p>
            <a:r>
              <a:rPr lang="en-US" dirty="0" smtClean="0"/>
              <a:t>April 1812 – Napoleon invades first with 450,000</a:t>
            </a:r>
          </a:p>
          <a:p>
            <a:r>
              <a:rPr lang="en-US" dirty="0" smtClean="0"/>
              <a:t>The weather</a:t>
            </a:r>
            <a:endParaRPr lang="en-US" dirty="0"/>
          </a:p>
          <a:p>
            <a:r>
              <a:rPr lang="en-US" dirty="0" smtClean="0"/>
              <a:t>“Scorched earth” tactics</a:t>
            </a:r>
          </a:p>
          <a:p>
            <a:r>
              <a:rPr lang="en-US" dirty="0" smtClean="0"/>
              <a:t>Sept. 1812 – Battle of Borodino, 35,000 casualties</a:t>
            </a:r>
          </a:p>
          <a:p>
            <a:r>
              <a:rPr lang="en-US" dirty="0" smtClean="0"/>
              <a:t>Moscow – deserted, burned, no food</a:t>
            </a:r>
          </a:p>
          <a:p>
            <a:r>
              <a:rPr lang="en-US" dirty="0" smtClean="0"/>
              <a:t>10,000 made it back to Poland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2504281"/>
            <a:ext cx="3810000" cy="2717800"/>
          </a:xfrm>
        </p:spPr>
      </p:pic>
    </p:spTree>
    <p:extLst>
      <p:ext uri="{BB962C8B-B14F-4D97-AF65-F5344CB8AC3E}">
        <p14:creationId xmlns:p14="http://schemas.microsoft.com/office/powerpoint/2010/main" val="93025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41" y="1600200"/>
            <a:ext cx="5250117" cy="4525963"/>
          </a:xfrm>
        </p:spPr>
      </p:pic>
    </p:spTree>
    <p:extLst>
      <p:ext uri="{BB962C8B-B14F-4D97-AF65-F5344CB8AC3E}">
        <p14:creationId xmlns:p14="http://schemas.microsoft.com/office/powerpoint/2010/main" val="348124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Menard’s </a:t>
            </a:r>
            <a:r>
              <a:rPr lang="en-US" dirty="0" smtClean="0"/>
              <a:t>Map, 1869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72" y="1600200"/>
            <a:ext cx="8225446" cy="3933285"/>
          </a:xfrm>
        </p:spPr>
      </p:pic>
    </p:spTree>
    <p:extLst>
      <p:ext uri="{BB962C8B-B14F-4D97-AF65-F5344CB8AC3E}">
        <p14:creationId xmlns:p14="http://schemas.microsoft.com/office/powerpoint/2010/main" val="35039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6</a:t>
            </a:r>
            <a:r>
              <a:rPr lang="en-US" baseline="30000" dirty="0" smtClean="0"/>
              <a:t>th</a:t>
            </a:r>
            <a:r>
              <a:rPr lang="en-US" dirty="0" smtClean="0"/>
              <a:t> Coalition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Encouraged by what happened in Russia</a:t>
            </a:r>
          </a:p>
          <a:p>
            <a:r>
              <a:rPr lang="en-US" dirty="0" smtClean="0"/>
              <a:t>GB, Russia, Prussia – amassed 1 million in the German confederation</a:t>
            </a:r>
          </a:p>
          <a:p>
            <a:r>
              <a:rPr lang="en-US" dirty="0" smtClean="0"/>
              <a:t>Napoleon down to 400,000 total</a:t>
            </a:r>
          </a:p>
          <a:p>
            <a:r>
              <a:rPr lang="en-US" dirty="0" smtClean="0"/>
              <a:t>May 1813 – </a:t>
            </a:r>
            <a:r>
              <a:rPr lang="en-US" dirty="0" err="1" smtClean="0"/>
              <a:t>Napoloen</a:t>
            </a:r>
            <a:r>
              <a:rPr lang="en-US" dirty="0" smtClean="0"/>
              <a:t> wins </a:t>
            </a:r>
            <a:r>
              <a:rPr lang="en-US" dirty="0" err="1" smtClean="0"/>
              <a:t>Lautzen</a:t>
            </a:r>
            <a:r>
              <a:rPr lang="en-US" dirty="0" smtClean="0"/>
              <a:t>, Bautzen</a:t>
            </a:r>
          </a:p>
          <a:p>
            <a:r>
              <a:rPr lang="en-US" dirty="0" smtClean="0"/>
              <a:t>August 1813 - Dresden</a:t>
            </a:r>
          </a:p>
          <a:p>
            <a:r>
              <a:rPr lang="en-US" dirty="0" smtClean="0"/>
              <a:t>October 1813 – Austria, Sweden, Spain, Portugal join coalition</a:t>
            </a:r>
          </a:p>
          <a:p>
            <a:r>
              <a:rPr lang="en-US" dirty="0" smtClean="0"/>
              <a:t>Battle of Leipzig – 600,000 versus 200,000, Napoleon retreats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092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Coalition,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Wellsley</a:t>
            </a:r>
            <a:r>
              <a:rPr lang="en-US" dirty="0" smtClean="0"/>
              <a:t> pushing up through Spain</a:t>
            </a:r>
          </a:p>
          <a:p>
            <a:r>
              <a:rPr lang="en-US" dirty="0" smtClean="0"/>
              <a:t>Six-Day Campaign</a:t>
            </a:r>
          </a:p>
          <a:p>
            <a:r>
              <a:rPr lang="en-US" dirty="0" smtClean="0"/>
              <a:t>March 1814 – Russians march into Paris</a:t>
            </a:r>
          </a:p>
          <a:p>
            <a:r>
              <a:rPr lang="en-US" dirty="0" smtClean="0"/>
              <a:t>April 1814 – dissension among generals, Napoleon forced to abdicate (Treaty of </a:t>
            </a:r>
            <a:r>
              <a:rPr lang="en-US" dirty="0" err="1" smtClean="0"/>
              <a:t>Fontainebleu</a:t>
            </a:r>
            <a:r>
              <a:rPr lang="en-US" dirty="0" smtClean="0"/>
              <a:t>), exiled to Elba</a:t>
            </a:r>
          </a:p>
          <a:p>
            <a:r>
              <a:rPr lang="en-US" dirty="0" smtClean="0"/>
              <a:t>Coalition makes Louis XVIII king of France (brother of Louis XVI)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86000"/>
            <a:ext cx="4038600" cy="2693241"/>
          </a:xfrm>
        </p:spPr>
      </p:pic>
    </p:spTree>
    <p:extLst>
      <p:ext uri="{BB962C8B-B14F-4D97-AF65-F5344CB8AC3E}">
        <p14:creationId xmlns:p14="http://schemas.microsoft.com/office/powerpoint/2010/main" val="2775537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Hundred Days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French morale low</a:t>
            </a:r>
          </a:p>
          <a:p>
            <a:r>
              <a:rPr lang="en-US" dirty="0" smtClean="0"/>
              <a:t>After 10 months in Elba, he leaves</a:t>
            </a:r>
          </a:p>
          <a:p>
            <a:r>
              <a:rPr lang="en-US" dirty="0" smtClean="0"/>
              <a:t>Turns the army sent to capture him</a:t>
            </a:r>
          </a:p>
          <a:p>
            <a:r>
              <a:rPr lang="en-US" dirty="0" smtClean="0"/>
              <a:t>Louis XVIII escapes Paris</a:t>
            </a:r>
          </a:p>
          <a:p>
            <a:r>
              <a:rPr lang="en-US" dirty="0" smtClean="0"/>
              <a:t>The Hundred Days: March 1815 – July 1815</a:t>
            </a:r>
          </a:p>
          <a:p>
            <a:r>
              <a:rPr lang="en-US" dirty="0" smtClean="0"/>
              <a:t>Attacks British/Prussians at Waterloo, Belgium and loses, surrenders to British</a:t>
            </a:r>
          </a:p>
          <a:p>
            <a:r>
              <a:rPr lang="en-US" dirty="0" smtClean="0"/>
              <a:t>Exiled to St. Helena</a:t>
            </a:r>
          </a:p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676400"/>
            <a:ext cx="2794000" cy="214630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109" y="4038600"/>
            <a:ext cx="3657600" cy="207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604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Coalition Wars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Coalition – Austria-Hungary, Prussia, GB 1792-1797, ended by Campo </a:t>
            </a:r>
            <a:r>
              <a:rPr lang="en-US" dirty="0" err="1" smtClean="0"/>
              <a:t>Formio</a:t>
            </a:r>
            <a:endParaRPr lang="en-US" dirty="0" smtClean="0"/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Coalition 1798-1802 – Russia, Austria-Hungary, GB</a:t>
            </a:r>
          </a:p>
          <a:p>
            <a:r>
              <a:rPr lang="en-US" dirty="0" smtClean="0"/>
              <a:t>1801 – Treaty of </a:t>
            </a:r>
            <a:r>
              <a:rPr lang="en-US" dirty="0" err="1" smtClean="0"/>
              <a:t>Luneville</a:t>
            </a:r>
            <a:r>
              <a:rPr lang="en-US" dirty="0" smtClean="0"/>
              <a:t> - Austria</a:t>
            </a:r>
          </a:p>
          <a:p>
            <a:r>
              <a:rPr lang="en-US" dirty="0" smtClean="0"/>
              <a:t>1802 – Treaty of Amiens - </a:t>
            </a:r>
            <a:r>
              <a:rPr lang="en-US" dirty="0" smtClean="0"/>
              <a:t>GB</a:t>
            </a:r>
            <a:endParaRPr lang="en-US" dirty="0" smtClean="0"/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Coalition 1803-1805 – </a:t>
            </a:r>
            <a:r>
              <a:rPr lang="en-US" dirty="0" smtClean="0"/>
              <a:t>GB</a:t>
            </a:r>
            <a:r>
              <a:rPr lang="en-US" dirty="0" smtClean="0"/>
              <a:t>, </a:t>
            </a:r>
            <a:r>
              <a:rPr lang="en-US" dirty="0" smtClean="0"/>
              <a:t>Austria, Russia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80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Rise to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1799 – First Consul</a:t>
            </a:r>
          </a:p>
          <a:p>
            <a:r>
              <a:rPr lang="en-US" dirty="0" smtClean="0"/>
              <a:t>1800 – crosses Alps into northern Italy</a:t>
            </a:r>
          </a:p>
          <a:p>
            <a:r>
              <a:rPr lang="en-US" dirty="0" smtClean="0"/>
              <a:t>1801 – Treaty of </a:t>
            </a:r>
            <a:r>
              <a:rPr lang="en-US" dirty="0" err="1" smtClean="0"/>
              <a:t>Luneville</a:t>
            </a:r>
            <a:r>
              <a:rPr lang="en-US" dirty="0" smtClean="0"/>
              <a:t> ends 2</a:t>
            </a:r>
            <a:r>
              <a:rPr lang="en-US" baseline="30000" dirty="0" smtClean="0"/>
              <a:t>nd</a:t>
            </a:r>
            <a:r>
              <a:rPr lang="en-US" dirty="0" smtClean="0"/>
              <a:t> Coalition</a:t>
            </a:r>
          </a:p>
          <a:p>
            <a:r>
              <a:rPr lang="en-US" dirty="0" smtClean="0"/>
              <a:t>1802 – Constitution of Year X – Napoleon 1</a:t>
            </a:r>
            <a:r>
              <a:rPr lang="en-US" baseline="30000" dirty="0" smtClean="0"/>
              <a:t>st</a:t>
            </a:r>
            <a:r>
              <a:rPr lang="en-US" dirty="0" smtClean="0"/>
              <a:t> consul for life (revolution in Haiti)</a:t>
            </a:r>
          </a:p>
          <a:p>
            <a:r>
              <a:rPr lang="en-US" dirty="0" smtClean="0"/>
              <a:t>1803 – Gives up on N. America, </a:t>
            </a:r>
            <a:r>
              <a:rPr lang="en-US" dirty="0" smtClean="0"/>
              <a:t>sells </a:t>
            </a:r>
            <a:r>
              <a:rPr lang="en-US" dirty="0" smtClean="0"/>
              <a:t>Louisiana Territory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760707"/>
            <a:ext cx="3213100" cy="3772524"/>
          </a:xfrm>
        </p:spPr>
      </p:pic>
    </p:spTree>
    <p:extLst>
      <p:ext uri="{BB962C8B-B14F-4D97-AF65-F5344CB8AC3E}">
        <p14:creationId xmlns:p14="http://schemas.microsoft.com/office/powerpoint/2010/main" val="16895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 of Third Coalition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May 1803 – UK (now including Ireland) declares war</a:t>
            </a:r>
          </a:p>
          <a:p>
            <a:r>
              <a:rPr lang="en-US" dirty="0" smtClean="0"/>
              <a:t>Napoleon crowns self emperor, Napoleon I</a:t>
            </a:r>
          </a:p>
          <a:p>
            <a:r>
              <a:rPr lang="en-US" dirty="0" smtClean="0"/>
              <a:t>1805 3</a:t>
            </a:r>
            <a:r>
              <a:rPr lang="en-US" baseline="30000" dirty="0" smtClean="0"/>
              <a:t>rd</a:t>
            </a:r>
            <a:r>
              <a:rPr lang="en-US" dirty="0" smtClean="0"/>
              <a:t> Coalition – Austria, Russia join UK</a:t>
            </a:r>
          </a:p>
          <a:p>
            <a:r>
              <a:rPr lang="en-US" dirty="0" smtClean="0"/>
              <a:t>October 1805 – Battle of Trafalgar, French navy destroyed (Nelson dies), near Gibraltar</a:t>
            </a:r>
          </a:p>
          <a:p>
            <a:r>
              <a:rPr lang="en-US" dirty="0" smtClean="0"/>
              <a:t>Battle of Ulm – harvest season, defeats Austrians</a:t>
            </a:r>
          </a:p>
          <a:p>
            <a:r>
              <a:rPr lang="en-US" dirty="0" smtClean="0"/>
              <a:t>Battle of Austerlitz – defeats Russ./Aust., end of 3</a:t>
            </a:r>
            <a:r>
              <a:rPr lang="en-US" baseline="30000" dirty="0" smtClean="0"/>
              <a:t>rd</a:t>
            </a:r>
            <a:r>
              <a:rPr lang="en-US" dirty="0" smtClean="0"/>
              <a:t> Coalition, France gains Italy, Bavaria</a:t>
            </a:r>
          </a:p>
          <a:p>
            <a:r>
              <a:rPr lang="en-US" dirty="0" smtClean="0"/>
              <a:t>HRE renamed Confederation of the Rhine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149" y="1524000"/>
            <a:ext cx="3447143" cy="21717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86201"/>
            <a:ext cx="4038600" cy="200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73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of Dominance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335723"/>
            <a:ext cx="6248400" cy="4790441"/>
          </a:xfrm>
        </p:spPr>
      </p:pic>
    </p:spTree>
    <p:extLst>
      <p:ext uri="{BB962C8B-B14F-4D97-AF65-F5344CB8AC3E}">
        <p14:creationId xmlns:p14="http://schemas.microsoft.com/office/powerpoint/2010/main" val="68653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 of Fourth Coalition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Arc de </a:t>
            </a:r>
            <a:r>
              <a:rPr lang="en-US" dirty="0" err="1" smtClean="0"/>
              <a:t>Triomphe</a:t>
            </a:r>
            <a:r>
              <a:rPr lang="en-US" dirty="0" smtClean="0"/>
              <a:t> – commemorated victory at Austerlitz</a:t>
            </a:r>
          </a:p>
          <a:p>
            <a:r>
              <a:rPr lang="en-US" dirty="0" smtClean="0"/>
              <a:t>1806 – Prussia (</a:t>
            </a:r>
            <a:r>
              <a:rPr lang="en-US" dirty="0" err="1" smtClean="0"/>
              <a:t>Frederich</a:t>
            </a:r>
            <a:r>
              <a:rPr lang="en-US" dirty="0" smtClean="0"/>
              <a:t> Wilhelm III) declares war on France; UK, Russia join in</a:t>
            </a:r>
          </a:p>
          <a:p>
            <a:r>
              <a:rPr lang="en-US" dirty="0" smtClean="0"/>
              <a:t>October 1806 – Battle of Jena </a:t>
            </a:r>
            <a:r>
              <a:rPr lang="en-US" dirty="0" err="1" smtClean="0"/>
              <a:t>Aurstadt</a:t>
            </a:r>
            <a:endParaRPr lang="en-US" dirty="0" smtClean="0"/>
          </a:p>
          <a:p>
            <a:r>
              <a:rPr lang="en-US" dirty="0" smtClean="0"/>
              <a:t>Feb. 1807 – stalemate at </a:t>
            </a:r>
            <a:r>
              <a:rPr lang="en-US" dirty="0" err="1" smtClean="0"/>
              <a:t>Eylau</a:t>
            </a:r>
            <a:endParaRPr lang="en-US" dirty="0" smtClean="0"/>
          </a:p>
          <a:p>
            <a:r>
              <a:rPr lang="en-US" dirty="0" smtClean="0"/>
              <a:t>June 1807 – defeats Russians (Tsar Alexander I)</a:t>
            </a:r>
          </a:p>
          <a:p>
            <a:r>
              <a:rPr lang="en-US" dirty="0" smtClean="0"/>
              <a:t>July 1807 – Treaties of </a:t>
            </a:r>
            <a:r>
              <a:rPr lang="en-US" dirty="0" err="1" smtClean="0"/>
              <a:t>Tilsit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554" y="2133600"/>
            <a:ext cx="3627978" cy="2971800"/>
          </a:xfrm>
        </p:spPr>
      </p:pic>
    </p:spTree>
    <p:extLst>
      <p:ext uri="{BB962C8B-B14F-4D97-AF65-F5344CB8AC3E}">
        <p14:creationId xmlns:p14="http://schemas.microsoft.com/office/powerpoint/2010/main" val="154969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Consolidation of Power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Treaty of </a:t>
            </a:r>
            <a:r>
              <a:rPr lang="en-US" dirty="0" err="1" smtClean="0"/>
              <a:t>Tilsit</a:t>
            </a:r>
            <a:r>
              <a:rPr lang="en-US" dirty="0" smtClean="0"/>
              <a:t> – carves up Prussia, western portion (west of Elbe) becomes Kingdom of Westphalia under </a:t>
            </a:r>
            <a:r>
              <a:rPr lang="en-US" dirty="0" smtClean="0"/>
              <a:t>Jerome (relative), </a:t>
            </a:r>
            <a:r>
              <a:rPr lang="en-US" dirty="0" smtClean="0"/>
              <a:t>Duchy of Warsaw also taken from Prussia</a:t>
            </a:r>
          </a:p>
          <a:p>
            <a:r>
              <a:rPr lang="en-US" dirty="0" smtClean="0"/>
              <a:t>“friends” with Alexander I</a:t>
            </a:r>
          </a:p>
          <a:p>
            <a:r>
              <a:rPr lang="en-US" dirty="0" smtClean="0"/>
              <a:t>Nov. 1807 – Continental System – embargo against UK</a:t>
            </a:r>
          </a:p>
          <a:p>
            <a:r>
              <a:rPr lang="en-US" dirty="0" smtClean="0"/>
              <a:t>Napoleon and Charles IV (Spain) invade Portugal (won’t join system)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37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Peninsular Campaign, 1808-1809 </a:t>
            </a:r>
            <a:br>
              <a:rPr lang="en-US" dirty="0" smtClean="0"/>
            </a:br>
            <a:r>
              <a:rPr lang="en-US" sz="4000" dirty="0" smtClean="0"/>
              <a:t>Weaknesses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March 1808 – French occupy Madrid and Charles IV steps down</a:t>
            </a:r>
          </a:p>
          <a:p>
            <a:r>
              <a:rPr lang="en-US" dirty="0" smtClean="0"/>
              <a:t>May 1808 – popular uprising in Madrid and all over Spain</a:t>
            </a:r>
          </a:p>
          <a:p>
            <a:r>
              <a:rPr lang="en-US" dirty="0" smtClean="0"/>
              <a:t>Appoints brother Joseph as king of Spanish Empire</a:t>
            </a:r>
          </a:p>
          <a:p>
            <a:r>
              <a:rPr lang="en-US" dirty="0" smtClean="0"/>
              <a:t>Guerrilla warfare hurts French in Spain, retreat from Madrid</a:t>
            </a:r>
          </a:p>
          <a:p>
            <a:r>
              <a:rPr lang="en-US" dirty="0" smtClean="0"/>
              <a:t>Feb. 1808 – French occupy Papal States (not in system)</a:t>
            </a:r>
          </a:p>
          <a:p>
            <a:r>
              <a:rPr lang="en-US" dirty="0" smtClean="0"/>
              <a:t>Dec. 1808 – retaking of Madrid</a:t>
            </a:r>
          </a:p>
          <a:p>
            <a:r>
              <a:rPr lang="en-US" dirty="0" smtClean="0"/>
              <a:t>1809 – Austria declares war, 5</a:t>
            </a:r>
            <a:r>
              <a:rPr lang="en-US" baseline="30000" dirty="0" smtClean="0"/>
              <a:t>th</a:t>
            </a:r>
            <a:r>
              <a:rPr lang="en-US" dirty="0" smtClean="0"/>
              <a:t> Coalition, Napoleon leaves to fight Austria, 300,000 troops left in Spain</a:t>
            </a:r>
          </a:p>
          <a:p>
            <a:r>
              <a:rPr lang="en-US" dirty="0" smtClean="0"/>
              <a:t>August 1809 – Arthur </a:t>
            </a:r>
            <a:r>
              <a:rPr lang="en-US" dirty="0" err="1" smtClean="0"/>
              <a:t>Wellsley</a:t>
            </a:r>
            <a:r>
              <a:rPr lang="en-US" dirty="0" smtClean="0"/>
              <a:t> (UK) force French out of Portugal</a:t>
            </a:r>
          </a:p>
          <a:p>
            <a:r>
              <a:rPr lang="en-US" dirty="0" smtClean="0"/>
              <a:t>Independence movements in Americas</a:t>
            </a:r>
          </a:p>
          <a:p>
            <a:r>
              <a:rPr lang="en-US" dirty="0" smtClean="0"/>
              <a:t>France annexes Papal States</a:t>
            </a:r>
          </a:p>
          <a:p>
            <a:r>
              <a:rPr lang="en-US" dirty="0" smtClean="0"/>
              <a:t>Pope Pius VII excommunicates Napoleon, 1809 – Pope abducted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55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Third of May, 1808 </a:t>
            </a:r>
            <a:r>
              <a:rPr lang="en-US" dirty="0" smtClean="0"/>
              <a:t>by Francisco Goya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167" y="1600200"/>
            <a:ext cx="5857666" cy="4525963"/>
          </a:xfrm>
        </p:spPr>
      </p:pic>
    </p:spTree>
    <p:extLst>
      <p:ext uri="{BB962C8B-B14F-4D97-AF65-F5344CB8AC3E}">
        <p14:creationId xmlns:p14="http://schemas.microsoft.com/office/powerpoint/2010/main" val="25798201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657</Words>
  <Application>Microsoft Office PowerPoint</Application>
  <PresentationFormat>On-screen Show (4:3)</PresentationFormat>
  <Paragraphs>80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Napoleon Bonaparte</vt:lpstr>
      <vt:lpstr>Overview of Coalition Wars</vt:lpstr>
      <vt:lpstr>Rise to Power</vt:lpstr>
      <vt:lpstr>War of Third Coalition</vt:lpstr>
      <vt:lpstr>Map of Dominance</vt:lpstr>
      <vt:lpstr>War of Fourth Coalition</vt:lpstr>
      <vt:lpstr>Consolidation of Power</vt:lpstr>
      <vt:lpstr>Peninsular Campaign, 1808-1809  Weaknesses</vt:lpstr>
      <vt:lpstr>Third of May, 1808 by Francisco Goya</vt:lpstr>
      <vt:lpstr>Napoleon and Russia</vt:lpstr>
      <vt:lpstr>PowerPoint Presentation</vt:lpstr>
      <vt:lpstr>Menard’s Map, 1869</vt:lpstr>
      <vt:lpstr>The 6th Coalition</vt:lpstr>
      <vt:lpstr>6th Coalition, cont.</vt:lpstr>
      <vt:lpstr>The Hundred Days</vt:lpstr>
    </vt:vector>
  </TitlesOfParts>
  <Company>Fairfax County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Napoleon</dc:title>
  <dc:creator>Administrator</dc:creator>
  <cp:lastModifiedBy>Administrator</cp:lastModifiedBy>
  <cp:revision>24</cp:revision>
  <dcterms:created xsi:type="dcterms:W3CDTF">2013-08-08T15:01:57Z</dcterms:created>
  <dcterms:modified xsi:type="dcterms:W3CDTF">2014-03-18T15:48:48Z</dcterms:modified>
</cp:coreProperties>
</file>