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3" r:id="rId6"/>
    <p:sldId id="259" r:id="rId7"/>
    <p:sldId id="262" r:id="rId8"/>
    <p:sldId id="265" r:id="rId9"/>
    <p:sldId id="264" r:id="rId10"/>
    <p:sldId id="257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D938-EB38-4906-81C0-FF761BD06300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256D-56DF-4E7B-B4FC-CBBBF5A0A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57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D938-EB38-4906-81C0-FF761BD06300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256D-56DF-4E7B-B4FC-CBBBF5A0A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4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D938-EB38-4906-81C0-FF761BD06300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256D-56DF-4E7B-B4FC-CBBBF5A0A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45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D938-EB38-4906-81C0-FF761BD06300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256D-56DF-4E7B-B4FC-CBBBF5A0A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3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D938-EB38-4906-81C0-FF761BD06300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256D-56DF-4E7B-B4FC-CBBBF5A0A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D938-EB38-4906-81C0-FF761BD06300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256D-56DF-4E7B-B4FC-CBBBF5A0A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75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D938-EB38-4906-81C0-FF761BD06300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256D-56DF-4E7B-B4FC-CBBBF5A0A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5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D938-EB38-4906-81C0-FF761BD06300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256D-56DF-4E7B-B4FC-CBBBF5A0A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83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D938-EB38-4906-81C0-FF761BD06300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256D-56DF-4E7B-B4FC-CBBBF5A0A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5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D938-EB38-4906-81C0-FF761BD06300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256D-56DF-4E7B-B4FC-CBBBF5A0A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23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D938-EB38-4906-81C0-FF761BD06300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256D-56DF-4E7B-B4FC-CBBBF5A0A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6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2D938-EB38-4906-81C0-FF761BD06300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F256D-56DF-4E7B-B4FC-CBBBF5A0A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0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oxer rebellion, ch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9939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East Asia 1900-1927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Canals, Boxer </a:t>
            </a:r>
            <a:r>
              <a:rPr lang="en-US" dirty="0" smtClean="0"/>
              <a:t>Rebellion, Russo-Japanese War, End of Imperial China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71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of Republic of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Qing (</a:t>
            </a:r>
            <a:r>
              <a:rPr lang="en-US" dirty="0" err="1" smtClean="0"/>
              <a:t>Ching</a:t>
            </a:r>
            <a:r>
              <a:rPr lang="en-US" dirty="0" smtClean="0"/>
              <a:t>) Dynasty 1644-1912 – last of 2000 years of dynastic imperial China, Manchurians ruling over </a:t>
            </a:r>
            <a:r>
              <a:rPr lang="en-US" dirty="0" smtClean="0"/>
              <a:t>Han</a:t>
            </a:r>
            <a:endParaRPr lang="en-US" dirty="0" smtClean="0"/>
          </a:p>
          <a:p>
            <a:r>
              <a:rPr lang="en-US" dirty="0" smtClean="0"/>
              <a:t>Emperor Pu Yi, the Last Emperor, Forbidden </a:t>
            </a:r>
            <a:r>
              <a:rPr lang="en-US" dirty="0" err="1" smtClean="0"/>
              <a:t>Ciy</a:t>
            </a:r>
            <a:endParaRPr lang="en-US" dirty="0" smtClean="0"/>
          </a:p>
          <a:p>
            <a:r>
              <a:rPr lang="en-US" dirty="0" smtClean="0"/>
              <a:t>1911 </a:t>
            </a:r>
            <a:r>
              <a:rPr lang="en-US" dirty="0" err="1" smtClean="0"/>
              <a:t>Wuchang</a:t>
            </a:r>
            <a:r>
              <a:rPr lang="en-US" dirty="0" smtClean="0"/>
              <a:t> </a:t>
            </a:r>
            <a:r>
              <a:rPr lang="en-US" dirty="0" smtClean="0"/>
              <a:t>Uprising </a:t>
            </a:r>
            <a:r>
              <a:rPr lang="en-US" dirty="0" smtClean="0"/>
              <a:t> (Double Ten Day) – transfer of railroads to foreign banks, General </a:t>
            </a:r>
            <a:r>
              <a:rPr lang="en-US" dirty="0" smtClean="0"/>
              <a:t>Yuan Shi </a:t>
            </a:r>
            <a:r>
              <a:rPr lang="en-US" dirty="0" smtClean="0"/>
              <a:t>Kai for the Qing Dynasty</a:t>
            </a:r>
          </a:p>
          <a:p>
            <a:r>
              <a:rPr lang="en-US" dirty="0" err="1"/>
              <a:t>Xinhai</a:t>
            </a:r>
            <a:r>
              <a:rPr lang="en-US" dirty="0"/>
              <a:t> Revolution 1911 – overthrow of Qing Dynasty, est. </a:t>
            </a:r>
            <a:r>
              <a:rPr lang="en-US" dirty="0" smtClean="0"/>
              <a:t>ROC</a:t>
            </a:r>
            <a:endParaRPr lang="en-US" dirty="0" smtClean="0"/>
          </a:p>
          <a:p>
            <a:r>
              <a:rPr lang="en-US" dirty="0" smtClean="0"/>
              <a:t>Dr. Sun </a:t>
            </a:r>
            <a:r>
              <a:rPr lang="en-US" dirty="0" err="1" smtClean="0"/>
              <a:t>Yat</a:t>
            </a:r>
            <a:r>
              <a:rPr lang="en-US" dirty="0" smtClean="0"/>
              <a:t>-Sen – </a:t>
            </a:r>
            <a:r>
              <a:rPr lang="en-US" dirty="0" smtClean="0"/>
              <a:t>KMT party, 1</a:t>
            </a:r>
            <a:r>
              <a:rPr lang="en-US" baseline="30000" dirty="0" smtClean="0"/>
              <a:t>st</a:t>
            </a:r>
            <a:r>
              <a:rPr lang="en-US" dirty="0" smtClean="0"/>
              <a:t> president of ROC</a:t>
            </a:r>
          </a:p>
          <a:p>
            <a:r>
              <a:rPr lang="en-US" dirty="0" smtClean="0"/>
              <a:t>Yuan negotiated with Sun for abdication of emperor (age six)</a:t>
            </a:r>
          </a:p>
          <a:p>
            <a:r>
              <a:rPr lang="en-US" dirty="0" smtClean="0"/>
              <a:t>Yuan given provisional presidency 1912-1915</a:t>
            </a:r>
          </a:p>
          <a:p>
            <a:r>
              <a:rPr lang="en-US" dirty="0" smtClean="0"/>
              <a:t>Yuan cracks down on KMT</a:t>
            </a:r>
          </a:p>
          <a:p>
            <a:r>
              <a:rPr lang="en-US" dirty="0" smtClean="0"/>
              <a:t>Became </a:t>
            </a:r>
            <a:r>
              <a:rPr lang="en-US" dirty="0" err="1" smtClean="0"/>
              <a:t>Hongxian</a:t>
            </a:r>
            <a:r>
              <a:rPr lang="en-US" dirty="0" smtClean="0"/>
              <a:t> Emperor, abandoned in 1915</a:t>
            </a: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59" y="2486780"/>
            <a:ext cx="3122186" cy="234164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097" y="1143000"/>
            <a:ext cx="1508978" cy="2209800"/>
          </a:xfrm>
          <a:prstGeom prst="rect">
            <a:avLst/>
          </a:prstGeom>
        </p:spPr>
      </p:pic>
      <p:pic>
        <p:nvPicPr>
          <p:cNvPr id="11266" name="Picture 2" descr="Xinhai Revolution in Shangha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153" y="4572000"/>
            <a:ext cx="2933847" cy="183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347262"/>
            <a:ext cx="165586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2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Flag of ROC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Han, Manchus?, Mongols, Muslim </a:t>
            </a:r>
            <a:r>
              <a:rPr lang="en-US" dirty="0" err="1" smtClean="0"/>
              <a:t>Turkics</a:t>
            </a:r>
            <a:r>
              <a:rPr lang="en-US" dirty="0" smtClean="0"/>
              <a:t>, Tibetans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Flag of the Republic of China (1912-1928)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62218"/>
            <a:ext cx="3657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560618"/>
            <a:ext cx="35814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7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Boxer Rebellion, 1900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Qing (</a:t>
            </a:r>
            <a:r>
              <a:rPr lang="en-US" dirty="0" err="1" smtClean="0"/>
              <a:t>Ching</a:t>
            </a:r>
            <a:r>
              <a:rPr lang="en-US" dirty="0" smtClean="0"/>
              <a:t>) Dynasty since 1644, were Manchurian</a:t>
            </a:r>
          </a:p>
          <a:p>
            <a:r>
              <a:rPr lang="en-US" dirty="0" smtClean="0"/>
              <a:t>Mainly Han peasant uprising</a:t>
            </a:r>
          </a:p>
          <a:p>
            <a:r>
              <a:rPr lang="en-US" dirty="0" smtClean="0"/>
              <a:t>Society of Righteous and Harmonious Fists – belief in protection from bullets</a:t>
            </a:r>
          </a:p>
          <a:p>
            <a:r>
              <a:rPr lang="en-US" dirty="0" smtClean="0"/>
              <a:t>Empress Dowager </a:t>
            </a:r>
            <a:r>
              <a:rPr lang="en-US" dirty="0" err="1" smtClean="0"/>
              <a:t>Cixi</a:t>
            </a:r>
            <a:r>
              <a:rPr lang="en-US" dirty="0" smtClean="0"/>
              <a:t> originally anti-Boxers</a:t>
            </a:r>
          </a:p>
          <a:p>
            <a:r>
              <a:rPr lang="en-US" dirty="0" smtClean="0"/>
              <a:t>Foreign district of Beijing (Peking) created by Opium Wars treaties, largely unprotected</a:t>
            </a:r>
          </a:p>
          <a:p>
            <a:r>
              <a:rPr lang="en-US" dirty="0" smtClean="0"/>
              <a:t>Eight Nation Alliance - Britain, US, France, Germany, Austria, Italy, Russia, Japan</a:t>
            </a:r>
          </a:p>
          <a:p>
            <a:r>
              <a:rPr lang="en-US" dirty="0" smtClean="0"/>
              <a:t>Film: “55 Days in Peking” starring Charlton </a:t>
            </a:r>
            <a:r>
              <a:rPr lang="en-US" dirty="0" err="1" smtClean="0"/>
              <a:t>Heston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pic>
        <p:nvPicPr>
          <p:cNvPr id="1030" name="Picture 6" descr="http://www.asia.si.edu/explore/china/powerplay/images/powerPl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30819"/>
            <a:ext cx="2138632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-media-cache-ak0.pinimg.com/736x/df/89/61/df8961cb9b57ff49a58cf1be2d4b28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582" y="3352800"/>
            <a:ext cx="2533650" cy="262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44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Boxer Rebellion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June 20 – Boxers attacked foreign legation (relatively unprotected) in Beijing</a:t>
            </a:r>
          </a:p>
          <a:p>
            <a:r>
              <a:rPr lang="en-US" dirty="0" smtClean="0"/>
              <a:t>Killed foreigners, Chinese Christian converts, destroyed property</a:t>
            </a:r>
          </a:p>
          <a:p>
            <a:r>
              <a:rPr lang="en-US" dirty="0" smtClean="0"/>
              <a:t>August 14 – 20,000 troops from 8 western nations arrived in Beijing from northern China</a:t>
            </a:r>
          </a:p>
          <a:p>
            <a:r>
              <a:rPr lang="en-US" dirty="0" smtClean="0"/>
              <a:t>September 7 Boxer Protocol – troops in Beijing, Boxers punished, China prohibited from importing weapons for 2 years</a:t>
            </a:r>
          </a:p>
          <a:p>
            <a:r>
              <a:rPr lang="en-US" dirty="0" smtClean="0"/>
              <a:t>Qing Dynasty weakened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2050" name="Picture 2" descr="http://f.tqn.com/y/history1900s/1/W/F/N/1/33253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90800"/>
            <a:ext cx="3667125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28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magazine </a:t>
            </a:r>
            <a:r>
              <a:rPr lang="en-US" i="1" dirty="0" smtClean="0"/>
              <a:t>Puck</a:t>
            </a:r>
            <a:r>
              <a:rPr lang="en-US" dirty="0" smtClean="0"/>
              <a:t>, 1900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kisworldhistory.wikispaces.com/file/view/boxer-rebellion-china_cartoon.gif/301376368/382x251/boxer-rebellion-china_carto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7010400" cy="460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53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Suez Canal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Napoleon had scrapped plans for a canal</a:t>
            </a:r>
          </a:p>
          <a:p>
            <a:r>
              <a:rPr lang="en-US" dirty="0" smtClean="0"/>
              <a:t>Ferdinand de Lesseps – Suez Canal Company, proposed idea to khedive of Egypt (under Ottoman Empire), canal would be open to all nations</a:t>
            </a:r>
          </a:p>
          <a:p>
            <a:r>
              <a:rPr lang="en-US" dirty="0" smtClean="0"/>
              <a:t>Britain against the idea</a:t>
            </a:r>
          </a:p>
          <a:p>
            <a:r>
              <a:rPr lang="en-US" dirty="0" smtClean="0"/>
              <a:t>Forced Egyptian labor</a:t>
            </a:r>
          </a:p>
          <a:p>
            <a:r>
              <a:rPr lang="en-US" dirty="0" smtClean="0"/>
              <a:t>Opened in 1869 after ten years of construction under French control</a:t>
            </a:r>
          </a:p>
          <a:p>
            <a:r>
              <a:rPr lang="en-US" dirty="0" smtClean="0"/>
              <a:t>After financial difficulties, the khedive sold shares to British government (PM Disraeli)</a:t>
            </a:r>
          </a:p>
          <a:p>
            <a:r>
              <a:rPr lang="en-US" dirty="0" smtClean="0"/>
              <a:t>1879-1882 – </a:t>
            </a:r>
            <a:r>
              <a:rPr lang="en-US" dirty="0" err="1" smtClean="0"/>
              <a:t>Urabi</a:t>
            </a:r>
            <a:r>
              <a:rPr lang="en-US" dirty="0" smtClean="0"/>
              <a:t> Revolt, British asked to helped quell revolt, British occupied Egypt</a:t>
            </a:r>
          </a:p>
          <a:p>
            <a:r>
              <a:rPr lang="en-US" dirty="0" smtClean="0"/>
              <a:t>1888 – Convention of Constantinople – Suez Canal made a neutral zone protected by British forces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pic>
        <p:nvPicPr>
          <p:cNvPr id="8194" name="Picture 2" descr="https://upload.wikimedia.org/wikipedia/commons/e/eb/Suez_Canal_drawing_18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63782"/>
            <a:ext cx="3000375" cy="523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62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Russo-Japanese </a:t>
            </a:r>
            <a:r>
              <a:rPr lang="en-US" dirty="0" smtClean="0"/>
              <a:t>War, 1904-1905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Tsar Nicholas II of Russia vs. Meiji Emperor of Japan</a:t>
            </a:r>
          </a:p>
          <a:p>
            <a:r>
              <a:rPr lang="en-US" dirty="0" smtClean="0"/>
              <a:t>Port Arthur – occupied by Russia in 1897</a:t>
            </a:r>
          </a:p>
          <a:p>
            <a:r>
              <a:rPr lang="en-US" dirty="0" smtClean="0"/>
              <a:t>Battle of Tsushima (naval) – British prevented use of Suez Canal, Russians routed, lost 10 of 19 ships</a:t>
            </a:r>
          </a:p>
          <a:p>
            <a:r>
              <a:rPr lang="en-US" dirty="0" smtClean="0"/>
              <a:t>Treaty of Portsmouth (Maine) – Roosevelt helped mediate, won Nobel Peace Prize</a:t>
            </a:r>
          </a:p>
          <a:p>
            <a:r>
              <a:rPr lang="en-US" dirty="0" smtClean="0"/>
              <a:t>Russia recognized Korean Peninsula as Japan’s, withdrew from Manchuria, Japan won no land or reparations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6146" name="Picture 2" descr="https://upload.wikimedia.org/wikipedia/commons/thumb/1/1c/Treaty_of_Portsmouth.jpg/1024px-Treaty_of_Portsmou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4117122"/>
            <a:ext cx="3081599" cy="191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commons/thumb/5/55/Assaut-Kin-Tch%C3%A9ou.jpg/800px-Assaut-Kin-Tch%C3%A9o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099" y="1295400"/>
            <a:ext cx="3886200" cy="285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95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 of Russian fleet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s://upload.wikimedia.org/wikipedia/commons/a/a2/Battle_of_Japan_Sea_%28Route_of_Baltic_Fleet%29_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666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48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Panama Canal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Isthmus was part of Colombia</a:t>
            </a:r>
          </a:p>
          <a:p>
            <a:r>
              <a:rPr lang="en-US" dirty="0" smtClean="0"/>
              <a:t>1881 – France begins work, gives up due to disease</a:t>
            </a:r>
          </a:p>
          <a:p>
            <a:r>
              <a:rPr lang="en-US" dirty="0" smtClean="0"/>
              <a:t>Offer from Colombia to US to lease canal zone, Colombian Senate would not ratify</a:t>
            </a:r>
          </a:p>
          <a:p>
            <a:r>
              <a:rPr lang="en-US" dirty="0" smtClean="0"/>
              <a:t>TR learns of possible revolt by Panamanian separatists</a:t>
            </a:r>
          </a:p>
          <a:p>
            <a:r>
              <a:rPr lang="en-US" dirty="0" smtClean="0"/>
              <a:t>TR supports rebels, recognizes new Panamanian </a:t>
            </a:r>
            <a:r>
              <a:rPr lang="en-US" dirty="0" err="1" smtClean="0"/>
              <a:t>govt</a:t>
            </a:r>
            <a:r>
              <a:rPr lang="en-US" dirty="0" smtClean="0"/>
              <a:t>, signs lease</a:t>
            </a:r>
          </a:p>
          <a:p>
            <a:r>
              <a:rPr lang="en-US" dirty="0" smtClean="0"/>
              <a:t>Gunboat Diplomacy</a:t>
            </a:r>
          </a:p>
          <a:p>
            <a:r>
              <a:rPr lang="en-US" dirty="0" smtClean="0"/>
              <a:t>1904 – US takes over canal zone</a:t>
            </a:r>
          </a:p>
          <a:p>
            <a:r>
              <a:rPr lang="en-US" dirty="0" smtClean="0"/>
              <a:t>Dr. Walter Reed and mosquitos</a:t>
            </a:r>
          </a:p>
          <a:p>
            <a:r>
              <a:rPr lang="en-US" dirty="0" smtClean="0"/>
              <a:t>1914 – Canal opens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10242" name="Picture 2" descr="https://upload.wikimedia.org/wikipedia/en/b/ba/TR-panama-ca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190" y="1600200"/>
            <a:ext cx="3089907" cy="28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WalterReed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144" y="3733801"/>
            <a:ext cx="200664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54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Panama Canal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Panama Canal Map 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420668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62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543</Words>
  <Application>Microsoft Office PowerPoint</Application>
  <PresentationFormat>On-screen Show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East Asia 1900-1927</vt:lpstr>
      <vt:lpstr>The Boxer Rebellion, 1900</vt:lpstr>
      <vt:lpstr>Boxer Rebellion</vt:lpstr>
      <vt:lpstr>From the magazine Puck, 1900</vt:lpstr>
      <vt:lpstr>The Suez Canal</vt:lpstr>
      <vt:lpstr>Russo-Japanese War, 1904-1905</vt:lpstr>
      <vt:lpstr>Route of Russian fleet</vt:lpstr>
      <vt:lpstr>Panama Canal</vt:lpstr>
      <vt:lpstr>Panama Canal</vt:lpstr>
      <vt:lpstr>Birth of Republic of China</vt:lpstr>
      <vt:lpstr>Flag of ROC</vt:lpstr>
    </vt:vector>
  </TitlesOfParts>
  <Company>Fairfax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 Asia 1900-1927</dc:title>
  <dc:creator>Administrator</dc:creator>
  <cp:lastModifiedBy>Administrator</cp:lastModifiedBy>
  <cp:revision>35</cp:revision>
  <dcterms:created xsi:type="dcterms:W3CDTF">2015-12-01T13:33:25Z</dcterms:created>
  <dcterms:modified xsi:type="dcterms:W3CDTF">2015-12-07T20:28:28Z</dcterms:modified>
</cp:coreProperties>
</file>