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20E1-E4CB-457A-963A-BAC7D60A982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CE49-AB9B-4278-801D-CC74FC01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Century,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Boer Wars, Japan, Spanish-American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5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Maine</a:t>
            </a:r>
          </a:p>
          <a:p>
            <a:r>
              <a:rPr lang="en-US" dirty="0" smtClean="0"/>
              <a:t>Battle of Manila Bay – Dewey</a:t>
            </a:r>
          </a:p>
          <a:p>
            <a:r>
              <a:rPr lang="en-US" dirty="0" smtClean="0"/>
              <a:t>Battle of San Juan Hill – Rough Riders, Roosevelt</a:t>
            </a:r>
          </a:p>
          <a:p>
            <a:r>
              <a:rPr lang="en-US" dirty="0" smtClean="0"/>
              <a:t>Treaty of Paris – Guam, Puerto Rico, Philippines</a:t>
            </a:r>
          </a:p>
          <a:p>
            <a:r>
              <a:rPr lang="en-US" dirty="0" smtClean="0"/>
              <a:t>Malaria</a:t>
            </a:r>
          </a:p>
          <a:p>
            <a:r>
              <a:rPr lang="en-US" dirty="0" smtClean="0"/>
              <a:t>Yellow journalism</a:t>
            </a:r>
          </a:p>
          <a:p>
            <a:r>
              <a:rPr lang="en-US" dirty="0" smtClean="0"/>
              <a:t>Expansionism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up to 1st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Boer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1880-81 and 1899-1902</a:t>
            </a:r>
          </a:p>
          <a:p>
            <a:r>
              <a:rPr lang="en-US" dirty="0" smtClean="0"/>
              <a:t>Boers vs. British</a:t>
            </a:r>
            <a:endParaRPr lang="en-US" dirty="0" smtClean="0"/>
          </a:p>
          <a:p>
            <a:r>
              <a:rPr lang="en-US" dirty="0" smtClean="0"/>
              <a:t>Boers (Afrikaners)  </a:t>
            </a:r>
            <a:r>
              <a:rPr lang="en-US" dirty="0" smtClean="0"/>
              <a:t>– Dutch </a:t>
            </a:r>
            <a:r>
              <a:rPr lang="en-US" dirty="0" smtClean="0"/>
              <a:t>settlers</a:t>
            </a:r>
            <a:r>
              <a:rPr lang="en-US" dirty="0" smtClean="0"/>
              <a:t>, spoke </a:t>
            </a:r>
            <a:r>
              <a:rPr lang="en-US" dirty="0" err="1" smtClean="0"/>
              <a:t>Afrikan</a:t>
            </a:r>
            <a:endParaRPr lang="en-US" dirty="0" smtClean="0"/>
          </a:p>
          <a:p>
            <a:r>
              <a:rPr lang="en-US" dirty="0" smtClean="0"/>
              <a:t>Britain acquired Cape of Good Hope from Dutch in Congress of Vienna</a:t>
            </a:r>
            <a:endParaRPr lang="en-US" dirty="0" smtClean="0"/>
          </a:p>
          <a:p>
            <a:r>
              <a:rPr lang="en-US" dirty="0" smtClean="0"/>
              <a:t>1830s - The </a:t>
            </a:r>
            <a:r>
              <a:rPr lang="en-US" dirty="0" smtClean="0"/>
              <a:t>Great Trek - </a:t>
            </a:r>
            <a:r>
              <a:rPr lang="en-US" dirty="0" err="1" smtClean="0"/>
              <a:t>Voortrekkers</a:t>
            </a:r>
            <a:r>
              <a:rPr lang="en-US" dirty="0" smtClean="0"/>
              <a:t> </a:t>
            </a:r>
            <a:r>
              <a:rPr lang="en-US" dirty="0" smtClean="0"/>
              <a:t>forced by British to leave </a:t>
            </a:r>
            <a:r>
              <a:rPr lang="en-US" dirty="0" smtClean="0"/>
              <a:t>Cape Colony </a:t>
            </a:r>
            <a:r>
              <a:rPr lang="en-US" dirty="0" smtClean="0"/>
              <a:t>(aka Cape Province) and est</a:t>
            </a:r>
            <a:r>
              <a:rPr lang="en-US" dirty="0" smtClean="0"/>
              <a:t>ablished</a:t>
            </a:r>
            <a:r>
              <a:rPr lang="en-US" dirty="0" smtClean="0"/>
              <a:t> </a:t>
            </a:r>
            <a:r>
              <a:rPr lang="en-US" dirty="0" smtClean="0"/>
              <a:t>Transvaal and Orange </a:t>
            </a:r>
            <a:r>
              <a:rPr lang="en-US" dirty="0" smtClean="0"/>
              <a:t>FS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4" y="1905000"/>
            <a:ext cx="4445000" cy="3733800"/>
          </a:xfrm>
        </p:spPr>
      </p:pic>
    </p:spTree>
    <p:extLst>
      <p:ext uri="{BB962C8B-B14F-4D97-AF65-F5344CB8AC3E}">
        <p14:creationId xmlns:p14="http://schemas.microsoft.com/office/powerpoint/2010/main" val="11313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Boer War, 1880-81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1868 – diamonds in </a:t>
            </a:r>
            <a:r>
              <a:rPr lang="en-US" dirty="0" smtClean="0"/>
              <a:t>Kimberly, Transvaal</a:t>
            </a:r>
            <a:endParaRPr lang="en-US" dirty="0" smtClean="0"/>
          </a:p>
          <a:p>
            <a:r>
              <a:rPr lang="en-US" dirty="0"/>
              <a:t>Lord Roberts – took </a:t>
            </a:r>
            <a:r>
              <a:rPr lang="en-US" dirty="0" err="1"/>
              <a:t>Bloemfontain</a:t>
            </a:r>
            <a:r>
              <a:rPr lang="en-US" dirty="0"/>
              <a:t>, Johannesburg, </a:t>
            </a:r>
            <a:r>
              <a:rPr lang="en-US" dirty="0" smtClean="0"/>
              <a:t>Pretoria</a:t>
            </a:r>
          </a:p>
          <a:p>
            <a:r>
              <a:rPr lang="en-US" dirty="0" smtClean="0"/>
              <a:t>1877 – Britain annexed Transvaal</a:t>
            </a:r>
          </a:p>
          <a:p>
            <a:r>
              <a:rPr lang="en-US" dirty="0" smtClean="0"/>
              <a:t>Zulu War – Battle of </a:t>
            </a:r>
            <a:r>
              <a:rPr lang="en-US" dirty="0" err="1" smtClean="0"/>
              <a:t>Rorke’s</a:t>
            </a:r>
            <a:r>
              <a:rPr lang="en-US" dirty="0" smtClean="0"/>
              <a:t> </a:t>
            </a:r>
            <a:r>
              <a:rPr lang="en-US" dirty="0" smtClean="0"/>
              <a:t>Drift, Battle of Blood River, Battle of </a:t>
            </a:r>
            <a:r>
              <a:rPr lang="en-US" dirty="0" err="1" smtClean="0"/>
              <a:t>Isandlwana</a:t>
            </a:r>
            <a:endParaRPr lang="en-US" dirty="0"/>
          </a:p>
          <a:p>
            <a:r>
              <a:rPr lang="en-US" dirty="0" smtClean="0"/>
              <a:t>1880 – protest against tax, SAR declared </a:t>
            </a:r>
            <a:r>
              <a:rPr lang="en-US" dirty="0" smtClean="0"/>
              <a:t>independence, war begins</a:t>
            </a:r>
            <a:endParaRPr lang="en-US" dirty="0"/>
          </a:p>
          <a:p>
            <a:r>
              <a:rPr lang="en-US" dirty="0" smtClean="0"/>
              <a:t>Guerrilla warfare, khakis</a:t>
            </a:r>
          </a:p>
          <a:p>
            <a:r>
              <a:rPr lang="en-US" dirty="0" smtClean="0"/>
              <a:t>1881 – Pretoria Convention, PM Gladstone, </a:t>
            </a:r>
            <a:r>
              <a:rPr lang="en-US" dirty="0" smtClean="0"/>
              <a:t>Queen Victoria, semi-self rule for Transvaal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4227515" cy="294798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52" y="1524000"/>
            <a:ext cx="3734063" cy="2362200"/>
          </a:xfrm>
        </p:spPr>
      </p:pic>
    </p:spTree>
    <p:extLst>
      <p:ext uri="{BB962C8B-B14F-4D97-AF65-F5344CB8AC3E}">
        <p14:creationId xmlns:p14="http://schemas.microsoft.com/office/powerpoint/2010/main" val="37878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2</a:t>
            </a:r>
            <a:r>
              <a:rPr lang="en-US" baseline="30000" dirty="0" smtClean="0"/>
              <a:t>nd</a:t>
            </a:r>
            <a:r>
              <a:rPr lang="en-US" dirty="0" smtClean="0"/>
              <a:t> Boer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 est. colony in Namibia</a:t>
            </a:r>
          </a:p>
          <a:p>
            <a:r>
              <a:rPr lang="en-US" dirty="0" smtClean="0"/>
              <a:t>1886 – Gold discovered in Transvaal</a:t>
            </a:r>
          </a:p>
          <a:p>
            <a:r>
              <a:rPr lang="en-US" dirty="0" smtClean="0"/>
              <a:t>1899 – British military buildup around Transvaal and Orange FS</a:t>
            </a:r>
          </a:p>
          <a:p>
            <a:r>
              <a:rPr lang="en-US" dirty="0" smtClean="0"/>
              <a:t>Afrikaner President Paul Kruger declares war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Boer War, 1899-1902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1899 - Boers invaded Natal and Cape Colony</a:t>
            </a:r>
          </a:p>
          <a:p>
            <a:r>
              <a:rPr lang="en-US" dirty="0" smtClean="0"/>
              <a:t>1900 - Lord Roberts invaded Transvaal and took </a:t>
            </a:r>
            <a:r>
              <a:rPr lang="en-US" dirty="0" smtClean="0"/>
              <a:t>the capital Pretoria</a:t>
            </a:r>
            <a:endParaRPr lang="en-US" dirty="0" smtClean="0"/>
          </a:p>
          <a:p>
            <a:r>
              <a:rPr lang="en-US" dirty="0" smtClean="0"/>
              <a:t>Guerrilla </a:t>
            </a:r>
            <a:r>
              <a:rPr lang="en-US" dirty="0" smtClean="0"/>
              <a:t>warfare by Boers</a:t>
            </a:r>
            <a:endParaRPr lang="en-US" dirty="0" smtClean="0"/>
          </a:p>
          <a:p>
            <a:r>
              <a:rPr lang="en-US" dirty="0" smtClean="0"/>
              <a:t>British Lord </a:t>
            </a:r>
            <a:r>
              <a:rPr lang="en-US" dirty="0" smtClean="0"/>
              <a:t>Kitchener - Scorched earth, “drives”</a:t>
            </a:r>
          </a:p>
          <a:p>
            <a:r>
              <a:rPr lang="en-US" dirty="0" smtClean="0"/>
              <a:t>British first used concentration camps for Afrikaners and Black Africans</a:t>
            </a:r>
          </a:p>
          <a:p>
            <a:r>
              <a:rPr lang="en-US" dirty="0" smtClean="0"/>
              <a:t>Boers forced to surrender</a:t>
            </a:r>
            <a:endParaRPr lang="en-US" dirty="0" smtClean="0"/>
          </a:p>
          <a:p>
            <a:r>
              <a:rPr lang="en-US" dirty="0" smtClean="0"/>
              <a:t>1902 – Treaty of Vereeniging – Transvaal and OFS become part of British Empire</a:t>
            </a:r>
          </a:p>
          <a:p>
            <a:r>
              <a:rPr lang="en-US" dirty="0" smtClean="0"/>
              <a:t>1910 – Union of South Africa </a:t>
            </a:r>
            <a:r>
              <a:rPr lang="en-US" dirty="0" smtClean="0"/>
              <a:t>established, autonomous, no decisio</a:t>
            </a:r>
            <a:r>
              <a:rPr lang="en-US" dirty="0" smtClean="0"/>
              <a:t>n yes </a:t>
            </a:r>
            <a:r>
              <a:rPr lang="en-US" dirty="0" smtClean="0"/>
              <a:t>on blacks in government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05" y="1447800"/>
            <a:ext cx="3240370" cy="23654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1400"/>
            <a:ext cx="21513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Japan: 1603-1867, the Edo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Edo Period - Tokugawa </a:t>
            </a:r>
            <a:r>
              <a:rPr lang="en-US" dirty="0" err="1" smtClean="0"/>
              <a:t>Shogunate</a:t>
            </a:r>
            <a:r>
              <a:rPr lang="en-US" dirty="0" smtClean="0"/>
              <a:t>, feudal military government</a:t>
            </a:r>
          </a:p>
          <a:p>
            <a:r>
              <a:rPr lang="en-US" dirty="0" smtClean="0"/>
              <a:t>Manifest destiny, gunboat diplomacy</a:t>
            </a:r>
            <a:endParaRPr lang="en-US" dirty="0" smtClean="0"/>
          </a:p>
          <a:p>
            <a:r>
              <a:rPr lang="en-US" dirty="0" smtClean="0"/>
              <a:t>1852-1854 – Commodore Perry, Fillmore’s letter, bombardment, </a:t>
            </a:r>
            <a:r>
              <a:rPr lang="en-US" dirty="0" smtClean="0"/>
              <a:t>response, letter addressed to emperor, not shogun</a:t>
            </a:r>
            <a:endParaRPr lang="en-US" dirty="0" smtClean="0"/>
          </a:p>
          <a:p>
            <a:r>
              <a:rPr lang="en-US" dirty="0" smtClean="0"/>
              <a:t>1854 - Kanagawa Treaty </a:t>
            </a:r>
            <a:r>
              <a:rPr lang="en-US" dirty="0" smtClean="0"/>
              <a:t>– ports open</a:t>
            </a:r>
            <a:endParaRPr lang="en-US" dirty="0" smtClean="0"/>
          </a:p>
          <a:p>
            <a:r>
              <a:rPr lang="en-US" dirty="0" err="1" smtClean="0"/>
              <a:t>Boshin</a:t>
            </a:r>
            <a:r>
              <a:rPr lang="en-US" dirty="0" smtClean="0"/>
              <a:t> War 1868-1869– </a:t>
            </a:r>
            <a:r>
              <a:rPr lang="en-US" dirty="0" smtClean="0"/>
              <a:t>Pro Shogun vs. Pro Imperial Court</a:t>
            </a:r>
          </a:p>
          <a:p>
            <a:r>
              <a:rPr lang="en-US" dirty="0" smtClean="0"/>
              <a:t>Imperials not happy with relations with West</a:t>
            </a:r>
            <a:endParaRPr lang="en-US" dirty="0" smtClean="0"/>
          </a:p>
          <a:p>
            <a:r>
              <a:rPr lang="en-US" dirty="0" smtClean="0"/>
              <a:t>Imperials more modernized</a:t>
            </a:r>
            <a:endParaRPr lang="en-US" dirty="0" smtClean="0"/>
          </a:p>
          <a:p>
            <a:r>
              <a:rPr lang="en-US" dirty="0" smtClean="0"/>
              <a:t>Battle of Hakodate </a:t>
            </a:r>
            <a:endParaRPr lang="en-US" dirty="0" smtClean="0"/>
          </a:p>
          <a:p>
            <a:r>
              <a:rPr lang="en-US" dirty="0" smtClean="0"/>
              <a:t>Fall of Edo (Tokyo)</a:t>
            </a:r>
          </a:p>
          <a:p>
            <a:r>
              <a:rPr lang="en-US" dirty="0" smtClean="0"/>
              <a:t>Meiji Emperor – </a:t>
            </a:r>
            <a:r>
              <a:rPr lang="en-US" dirty="0" smtClean="0"/>
              <a:t>moves from  Kyoto </a:t>
            </a:r>
            <a:r>
              <a:rPr lang="en-US" dirty="0" smtClean="0"/>
              <a:t>to Tokyo</a:t>
            </a:r>
          </a:p>
          <a:p>
            <a:r>
              <a:rPr lang="en-US" dirty="0" smtClean="0"/>
              <a:t>Meiji Restoration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92" y="1676399"/>
            <a:ext cx="1704427" cy="250240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2369922" cy="271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76255"/>
            <a:ext cx="309676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Meiji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Militarization</a:t>
            </a:r>
          </a:p>
          <a:p>
            <a:r>
              <a:rPr lang="en-US" dirty="0" smtClean="0"/>
              <a:t>Industrialization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Diet – parliament</a:t>
            </a:r>
          </a:p>
          <a:p>
            <a:r>
              <a:rPr lang="en-US" dirty="0" smtClean="0"/>
              <a:t>Shinto, emperor worship</a:t>
            </a:r>
          </a:p>
          <a:p>
            <a:r>
              <a:rPr lang="en-US" dirty="0" smtClean="0"/>
              <a:t>1894-95 – Sino-Japanese War – gained Taiwan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2756344"/>
          </a:xfrm>
        </p:spPr>
      </p:pic>
    </p:spTree>
    <p:extLst>
      <p:ext uri="{BB962C8B-B14F-4D97-AF65-F5344CB8AC3E}">
        <p14:creationId xmlns:p14="http://schemas.microsoft.com/office/powerpoint/2010/main" val="42433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1894-95 Sino-Japanese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267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Qing Dynasty of China (would end up being last dynasty of China) vs. Empire of Japan</a:t>
            </a:r>
          </a:p>
          <a:p>
            <a:r>
              <a:rPr lang="en-US" dirty="0" smtClean="0"/>
              <a:t>Fought over control of Korean Peninsula</a:t>
            </a:r>
          </a:p>
          <a:p>
            <a:r>
              <a:rPr lang="en-US" dirty="0" smtClean="0"/>
              <a:t>Korea was tributary state of China under Joseon Dynasty</a:t>
            </a:r>
          </a:p>
          <a:p>
            <a:r>
              <a:rPr lang="en-US" dirty="0" smtClean="0"/>
              <a:t>1884 – pro-Japanese Koreans overthrew government</a:t>
            </a:r>
          </a:p>
          <a:p>
            <a:r>
              <a:rPr lang="en-US" dirty="0" smtClean="0"/>
              <a:t>1885 Convention of Tianjin – both sides withdrew</a:t>
            </a:r>
          </a:p>
          <a:p>
            <a:r>
              <a:rPr lang="en-US" dirty="0" smtClean="0"/>
              <a:t>Yuan </a:t>
            </a:r>
            <a:r>
              <a:rPr lang="en-US" dirty="0" err="1" smtClean="0"/>
              <a:t>Shikai’s</a:t>
            </a:r>
            <a:r>
              <a:rPr lang="en-US" dirty="0" smtClean="0"/>
              <a:t> Chinese influence</a:t>
            </a:r>
          </a:p>
          <a:p>
            <a:r>
              <a:rPr lang="en-US" dirty="0" smtClean="0"/>
              <a:t>1894 – Japan claimed violation of Convention of Tianjin when Yuan sent to help quell </a:t>
            </a:r>
            <a:r>
              <a:rPr lang="en-US" dirty="0" err="1" smtClean="0"/>
              <a:t>Donghak</a:t>
            </a:r>
            <a:r>
              <a:rPr lang="en-US" dirty="0" smtClean="0"/>
              <a:t> Rebellion, occupied Seoul and installed new pro-Japan government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" name="Picture 2" descr="https://upload.wikimedia.org/wikipedia/commons/thumb/b/bc/Korean_solders_and_Chinese_captives_in_First_Sino-Japanese_War.png/800px-Korean_solders_and_Chinese_captives_in_First_Sino-Japanese_W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1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Sino-Japanese War, cont.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Pyongyang</a:t>
            </a:r>
          </a:p>
          <a:p>
            <a:r>
              <a:rPr lang="en-US" dirty="0" smtClean="0"/>
              <a:t>Retreat of </a:t>
            </a:r>
            <a:r>
              <a:rPr lang="en-US" dirty="0" err="1" smtClean="0"/>
              <a:t>Beiyang</a:t>
            </a:r>
            <a:r>
              <a:rPr lang="en-US" dirty="0" smtClean="0"/>
              <a:t> Army of China</a:t>
            </a:r>
          </a:p>
          <a:p>
            <a:r>
              <a:rPr lang="en-US" dirty="0" smtClean="0"/>
              <a:t>Battle of </a:t>
            </a:r>
            <a:r>
              <a:rPr lang="en-US" dirty="0" err="1" smtClean="0"/>
              <a:t>Yalu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Invasion of Manchuria</a:t>
            </a:r>
          </a:p>
          <a:p>
            <a:r>
              <a:rPr lang="en-US" dirty="0" smtClean="0"/>
              <a:t>Pescadores Islands, Invasion of Taiwan</a:t>
            </a:r>
          </a:p>
          <a:p>
            <a:r>
              <a:rPr lang="en-US" dirty="0" smtClean="0"/>
              <a:t>1895 – Treaty of Shimonoseki</a:t>
            </a:r>
          </a:p>
          <a:p>
            <a:r>
              <a:rPr lang="en-US" dirty="0" smtClean="0"/>
              <a:t>13,600 pounds of silver = 6.4 times the Japanese annual revenue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8" name="Picture 4" descr="https://upload.wikimedia.org/wikipedia/commons/6/64/First_Chinese_Japanese_war_map_of_bat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7787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524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19th Century, Part 3</vt:lpstr>
      <vt:lpstr>Lead up to 1st and 2nd Boer Wars</vt:lpstr>
      <vt:lpstr>First Boer War, 1880-81</vt:lpstr>
      <vt:lpstr>Causes of 2nd Boer War</vt:lpstr>
      <vt:lpstr>Second Boer War, 1899-1902</vt:lpstr>
      <vt:lpstr>Japan: 1603-1867, the Edo Period</vt:lpstr>
      <vt:lpstr>Meiji Restoration</vt:lpstr>
      <vt:lpstr>1894-95 Sino-Japanese War</vt:lpstr>
      <vt:lpstr>Sino-Japanese War, cont.</vt:lpstr>
      <vt:lpstr>Spanish-American War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Century, Part 3</dc:title>
  <dc:creator>Administrator</dc:creator>
  <cp:lastModifiedBy>Administrator</cp:lastModifiedBy>
  <cp:revision>18</cp:revision>
  <dcterms:created xsi:type="dcterms:W3CDTF">2015-11-30T13:46:20Z</dcterms:created>
  <dcterms:modified xsi:type="dcterms:W3CDTF">2015-11-30T19:18:10Z</dcterms:modified>
</cp:coreProperties>
</file>