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60" r:id="rId6"/>
    <p:sldId id="268" r:id="rId7"/>
    <p:sldId id="259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9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1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5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5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6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3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5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0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9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4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2451-17F8-0840-AAC5-570676E61A0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D2212-ED85-B146-AA1D-0AB59257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2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James I, Charles I, Oliver Cromwell, Charles II, William and 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44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Queen Anne, 1702-1714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Acts of Union 1707</a:t>
            </a:r>
          </a:p>
          <a:p>
            <a:r>
              <a:rPr lang="en-US" dirty="0" smtClean="0"/>
              <a:t>War of the Spanish Succession</a:t>
            </a:r>
          </a:p>
          <a:p>
            <a:r>
              <a:rPr lang="en-US" dirty="0" smtClean="0"/>
              <a:t>Queen Anne’s War</a:t>
            </a:r>
            <a:endParaRPr lang="en-US" dirty="0"/>
          </a:p>
        </p:txBody>
      </p:sp>
      <p:pic>
        <p:nvPicPr>
          <p:cNvPr id="5" name="Content Placeholder 4" descr="363px-Anne1705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745" r="-2374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01289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George I, 1714-1727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House of Hanover</a:t>
            </a:r>
          </a:p>
          <a:p>
            <a:endParaRPr lang="en-US" dirty="0"/>
          </a:p>
        </p:txBody>
      </p:sp>
      <p:pic>
        <p:nvPicPr>
          <p:cNvPr id="5" name="Content Placeholder 4" descr="423px-King_George_I_by_Sir_Godfrey_Kneller,_Bt_(3)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285" r="-13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0675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George II, 1727-1760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Son of George I</a:t>
            </a:r>
          </a:p>
          <a:p>
            <a:r>
              <a:rPr lang="en-US" dirty="0" smtClean="0"/>
              <a:t>War of the Austrian Succession 1740-48</a:t>
            </a:r>
          </a:p>
          <a:p>
            <a:r>
              <a:rPr lang="en-US" dirty="0" smtClean="0"/>
              <a:t>Seven Years’ War (French and Indian War)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362px-George_II_by_Thomas_Hudson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826" r="-238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24492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George III, 1760-1820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Grandson of George II</a:t>
            </a:r>
          </a:p>
          <a:p>
            <a:r>
              <a:rPr lang="en-US" dirty="0" smtClean="0"/>
              <a:t>Mental illness</a:t>
            </a:r>
          </a:p>
          <a:p>
            <a:r>
              <a:rPr lang="en-US" dirty="0" smtClean="0"/>
              <a:t>American War of Independence</a:t>
            </a:r>
          </a:p>
          <a:p>
            <a:r>
              <a:rPr lang="en-US" dirty="0" smtClean="0"/>
              <a:t>William Pitt</a:t>
            </a:r>
          </a:p>
          <a:p>
            <a:endParaRPr lang="en-US" dirty="0"/>
          </a:p>
        </p:txBody>
      </p:sp>
      <p:pic>
        <p:nvPicPr>
          <p:cNvPr id="5" name="Content Placeholder 4" descr="413px-George_III_in_Coronation_edit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817" r="-148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402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James I (VI of Scotland), 1603-25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Gunpowder Plot 1605 – restore Catholic monarch</a:t>
            </a:r>
          </a:p>
          <a:p>
            <a:r>
              <a:rPr lang="en-US" dirty="0" smtClean="0"/>
              <a:t>Guy Fawkes Day – Nov. 5</a:t>
            </a:r>
          </a:p>
          <a:p>
            <a:r>
              <a:rPr lang="en-US" dirty="0" smtClean="0"/>
              <a:t>Golden Age of Elizabethan literature</a:t>
            </a:r>
          </a:p>
          <a:p>
            <a:r>
              <a:rPr lang="en-US" dirty="0" smtClean="0"/>
              <a:t>King James Version of Bible – “thou </a:t>
            </a:r>
            <a:r>
              <a:rPr lang="en-US" dirty="0" err="1" smtClean="0"/>
              <a:t>sayest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pic>
        <p:nvPicPr>
          <p:cNvPr id="6" name="Content Placeholder 5" descr="414px-James_I_of_England_by_Daniel_Mytens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553" r="-14553"/>
          <a:stretch/>
        </p:blipFill>
        <p:spPr/>
      </p:pic>
    </p:spTree>
    <p:extLst>
      <p:ext uri="{BB962C8B-B14F-4D97-AF65-F5344CB8AC3E}">
        <p14:creationId xmlns:p14="http://schemas.microsoft.com/office/powerpoint/2010/main" val="2776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Elizabethan Golden Age of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Shakespeare</a:t>
            </a:r>
          </a:p>
          <a:p>
            <a:r>
              <a:rPr lang="en-US" dirty="0" smtClean="0"/>
              <a:t>John Donne – “Death Be Not Proud</a:t>
            </a:r>
            <a:r>
              <a:rPr lang="en-US" dirty="0" smtClean="0"/>
              <a:t>”, holy sonnets</a:t>
            </a:r>
            <a:endParaRPr lang="en-US" dirty="0" smtClean="0"/>
          </a:p>
          <a:p>
            <a:r>
              <a:rPr lang="en-US" dirty="0" smtClean="0"/>
              <a:t>Ben Jonson – </a:t>
            </a:r>
            <a:r>
              <a:rPr lang="en-US" dirty="0" err="1" smtClean="0"/>
              <a:t>Volpone</a:t>
            </a:r>
            <a:r>
              <a:rPr lang="en-US" dirty="0" smtClean="0"/>
              <a:t>, burial</a:t>
            </a:r>
          </a:p>
          <a:p>
            <a:r>
              <a:rPr lang="en-US" dirty="0" smtClean="0"/>
              <a:t>Sir Francis Bacon – scientific method, Shakespearean hypothesis, jurisprudence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30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I, 1625-49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Son of James I, Married Henrietta Maria of France</a:t>
            </a:r>
          </a:p>
          <a:p>
            <a:r>
              <a:rPr lang="en-US" dirty="0" smtClean="0"/>
              <a:t>Divine Right of Kings</a:t>
            </a:r>
          </a:p>
          <a:p>
            <a:r>
              <a:rPr lang="en-US" dirty="0" smtClean="0"/>
              <a:t>Catholic tendencies</a:t>
            </a:r>
          </a:p>
          <a:p>
            <a:r>
              <a:rPr lang="en-US" dirty="0" smtClean="0"/>
              <a:t>1645-1647 English Civil War vs. two parliaments</a:t>
            </a:r>
          </a:p>
          <a:p>
            <a:r>
              <a:rPr lang="en-US" dirty="0" smtClean="0"/>
              <a:t>Cavaliers v. Roundheads</a:t>
            </a:r>
          </a:p>
          <a:p>
            <a:r>
              <a:rPr lang="en-US" dirty="0" smtClean="0"/>
              <a:t>Isle of Wight</a:t>
            </a:r>
          </a:p>
          <a:p>
            <a:r>
              <a:rPr lang="en-US" dirty="0" smtClean="0"/>
              <a:t>Cromwell’s New Model Army</a:t>
            </a:r>
          </a:p>
          <a:p>
            <a:r>
              <a:rPr lang="en-US" dirty="0" smtClean="0"/>
              <a:t>1649 – Executed for treason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King_Charles_I_after_original_by_van_Dyck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017" r="-27017"/>
          <a:stretch/>
        </p:blipFill>
        <p:spPr/>
      </p:pic>
    </p:spTree>
    <p:extLst>
      <p:ext uri="{BB962C8B-B14F-4D97-AF65-F5344CB8AC3E}">
        <p14:creationId xmlns:p14="http://schemas.microsoft.com/office/powerpoint/2010/main" val="1526388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English Commonwealth, 1649-59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Aka The Interregnum</a:t>
            </a:r>
          </a:p>
          <a:p>
            <a:r>
              <a:rPr lang="en-US" dirty="0" smtClean="0"/>
              <a:t>Monarchy abolished</a:t>
            </a:r>
          </a:p>
          <a:p>
            <a:r>
              <a:rPr lang="en-US" dirty="0" smtClean="0"/>
              <a:t>The Protectorate</a:t>
            </a:r>
          </a:p>
          <a:p>
            <a:r>
              <a:rPr lang="en-US" dirty="0" smtClean="0"/>
              <a:t>Lord Protector Oliver Cromwell, deeply Puritan</a:t>
            </a:r>
          </a:p>
          <a:p>
            <a:r>
              <a:rPr lang="en-US" dirty="0" smtClean="0"/>
              <a:t>Invaded Ireland in 1649</a:t>
            </a:r>
          </a:p>
          <a:p>
            <a:r>
              <a:rPr lang="en-US" dirty="0" smtClean="0"/>
              <a:t>“I shall </a:t>
            </a:r>
            <a:r>
              <a:rPr lang="en-US" dirty="0" err="1" smtClean="0"/>
              <a:t>not..suffer</a:t>
            </a:r>
            <a:r>
              <a:rPr lang="en-US" dirty="0" smtClean="0"/>
              <a:t> the exercise of the Mass”</a:t>
            </a:r>
          </a:p>
          <a:p>
            <a:r>
              <a:rPr lang="en-US" dirty="0" smtClean="0"/>
              <a:t>“curse of Cromwell upon you”</a:t>
            </a:r>
          </a:p>
          <a:p>
            <a:r>
              <a:rPr lang="en-US" dirty="0" smtClean="0"/>
              <a:t>His portrait in Westminster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Content Placeholder 4" descr="483px-Oliver_Cromwell_by_Robert_Walker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24" r="-54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451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Protectorate, 1653-58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Cromwell Lord Protector for life</a:t>
            </a:r>
          </a:p>
          <a:p>
            <a:r>
              <a:rPr lang="en-US" dirty="0" smtClean="0"/>
              <a:t>Ability to dissolve parliaments</a:t>
            </a:r>
          </a:p>
          <a:p>
            <a:r>
              <a:rPr lang="en-US" dirty="0" smtClean="0"/>
              <a:t>Cavaliers in Virginia</a:t>
            </a:r>
          </a:p>
          <a:p>
            <a:r>
              <a:rPr lang="en-US" dirty="0" smtClean="0"/>
              <a:t>1657 – offered crown by parliament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73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II, 1660-85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Son of Charles I</a:t>
            </a:r>
          </a:p>
          <a:p>
            <a:r>
              <a:rPr lang="en-US" dirty="0" smtClean="0"/>
              <a:t>Scots declared him king in 1650, Cromwell arrives from Ireland</a:t>
            </a:r>
          </a:p>
          <a:p>
            <a:r>
              <a:rPr lang="en-US" dirty="0" smtClean="0"/>
              <a:t>Fled to Europe following defeats to Cromwell</a:t>
            </a:r>
          </a:p>
          <a:p>
            <a:r>
              <a:rPr lang="en-US" dirty="0" smtClean="0"/>
              <a:t>1660 - The Restoration, king of England, Scotland and Ireland</a:t>
            </a:r>
          </a:p>
          <a:p>
            <a:r>
              <a:rPr lang="en-US" dirty="0" smtClean="0"/>
              <a:t>Alliance with France, secret promise</a:t>
            </a:r>
          </a:p>
          <a:p>
            <a:r>
              <a:rPr lang="en-US" dirty="0" smtClean="0"/>
              <a:t>Birth of Whigs and Tories</a:t>
            </a:r>
          </a:p>
          <a:p>
            <a:r>
              <a:rPr lang="en-US" dirty="0" smtClean="0"/>
              <a:t>Converted on deathbed</a:t>
            </a:r>
          </a:p>
          <a:p>
            <a:endParaRPr lang="en-US" dirty="0"/>
          </a:p>
        </p:txBody>
      </p:sp>
      <p:pic>
        <p:nvPicPr>
          <p:cNvPr id="5" name="Content Placeholder 4" descr="470px-King_Charles_II_by_John_Michael_Wright_or_studio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62" r="-6862"/>
          <a:stretch>
            <a:fillRect/>
          </a:stretch>
        </p:blipFill>
        <p:spPr>
          <a:xfrm>
            <a:off x="4648200" y="1600200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151238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James II (VIII of Scotland), 1685-88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Catholic, brother of Charles II</a:t>
            </a:r>
          </a:p>
          <a:p>
            <a:r>
              <a:rPr lang="en-US" dirty="0" smtClean="0"/>
              <a:t>Court suspicious of his Catholicism</a:t>
            </a:r>
          </a:p>
          <a:p>
            <a:r>
              <a:rPr lang="en-US" smtClean="0"/>
              <a:t>1688 - Fled </a:t>
            </a:r>
            <a:r>
              <a:rPr lang="en-US" dirty="0" smtClean="0"/>
              <a:t>when William III of Orange (Dutch</a:t>
            </a:r>
            <a:r>
              <a:rPr lang="en-US" smtClean="0"/>
              <a:t>) invaded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5" name="Content Placeholder 4" descr="James_II_by_Peter_Lely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54" r="-56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5074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William and Mary, 1689-94</a:t>
            </a:r>
            <a:endParaRPr lang="en-US" dirty="0"/>
          </a:p>
        </p:txBody>
      </p:sp>
      <p:pic>
        <p:nvPicPr>
          <p:cNvPr id="5" name="Content Placeholder 4" descr="471px-William_III_of_England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41" r="-6741"/>
          <a:stretch>
            <a:fillRect/>
          </a:stretch>
        </p:blipFill>
        <p:spPr>
          <a:xfrm>
            <a:off x="4648200" y="1600200"/>
            <a:ext cx="2480965" cy="2780359"/>
          </a:xfrm>
        </p:spPr>
      </p:pic>
      <p:pic>
        <p:nvPicPr>
          <p:cNvPr id="8" name="Content Placeholder 7" descr="497px-Queen_Mary_II.jp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62" r="-3862"/>
          <a:stretch>
            <a:fillRect/>
          </a:stretch>
        </p:blipFill>
        <p:spPr>
          <a:xfrm>
            <a:off x="5932318" y="3110624"/>
            <a:ext cx="2754482" cy="3086883"/>
          </a:xfrm>
        </p:spPr>
      </p:pic>
      <p:sp>
        <p:nvSpPr>
          <p:cNvPr id="10" name="TextBox 9"/>
          <p:cNvSpPr txBox="1"/>
          <p:nvPr/>
        </p:nvSpPr>
        <p:spPr>
          <a:xfrm>
            <a:off x="899059" y="1600200"/>
            <a:ext cx="36105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Glorious </a:t>
            </a:r>
            <a:r>
              <a:rPr lang="en-US" sz="2800" dirty="0" smtClean="0"/>
              <a:t>Revolution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Power takeover without bloodshed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Yes, that school in Williamsburg is named after them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8066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11851</TotalTime>
  <Words>365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James I, Charles I, Oliver Cromwell, Charles II, William and Mary</vt:lpstr>
      <vt:lpstr>James I (VI of Scotland), 1603-25</vt:lpstr>
      <vt:lpstr>Elizabethan Golden Age of Literature</vt:lpstr>
      <vt:lpstr>Charles I, 1625-49</vt:lpstr>
      <vt:lpstr>The English Commonwealth, 1649-59</vt:lpstr>
      <vt:lpstr>The Protectorate, 1653-58</vt:lpstr>
      <vt:lpstr>Charles II, 1660-85</vt:lpstr>
      <vt:lpstr>James II (VIII of Scotland), 1685-88</vt:lpstr>
      <vt:lpstr>William and Mary, 1689-94</vt:lpstr>
      <vt:lpstr>Queen Anne, 1702-1714</vt:lpstr>
      <vt:lpstr>George I, 1714-1727</vt:lpstr>
      <vt:lpstr>George II, 1727-1760</vt:lpstr>
      <vt:lpstr>George III, 1760-1820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I, Charles I, Oliver Cromwell, Charles II, William and Mary</dc:title>
  <dc:creator>Eugene Huang</dc:creator>
  <cp:lastModifiedBy>Administrator</cp:lastModifiedBy>
  <cp:revision>24</cp:revision>
  <dcterms:created xsi:type="dcterms:W3CDTF">2014-02-02T21:00:53Z</dcterms:created>
  <dcterms:modified xsi:type="dcterms:W3CDTF">2015-05-04T12:16:59Z</dcterms:modified>
</cp:coreProperties>
</file>