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4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7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8C03-108C-415C-B38A-1116372670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0E90-FF68-48FC-A183-9056ADD48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Russia,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Beginnings to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 Quixote by Miguel Cervantes, 1605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505200" cy="3951288"/>
          </a:xfrm>
        </p:spPr>
        <p:txBody>
          <a:bodyPr/>
          <a:lstStyle/>
          <a:p>
            <a:r>
              <a:rPr lang="en-US" dirty="0" smtClean="0"/>
              <a:t>Don Quixote</a:t>
            </a:r>
          </a:p>
          <a:p>
            <a:r>
              <a:rPr lang="en-US" dirty="0" smtClean="0"/>
              <a:t>Sancho </a:t>
            </a:r>
            <a:r>
              <a:rPr lang="en-US" dirty="0" err="1" smtClean="0"/>
              <a:t>Panza</a:t>
            </a:r>
            <a:r>
              <a:rPr lang="en-US" dirty="0" smtClean="0"/>
              <a:t> – Don Quixote’s squire</a:t>
            </a:r>
          </a:p>
          <a:p>
            <a:r>
              <a:rPr lang="en-US" dirty="0" err="1" smtClean="0"/>
              <a:t>Dulcinea</a:t>
            </a:r>
            <a:r>
              <a:rPr lang="en-US" dirty="0" smtClean="0"/>
              <a:t> – object of Don Quixote’s love</a:t>
            </a:r>
          </a:p>
          <a:p>
            <a:r>
              <a:rPr lang="en-US" dirty="0" err="1" smtClean="0"/>
              <a:t>Rocinante</a:t>
            </a:r>
            <a:r>
              <a:rPr lang="en-US" dirty="0" smtClean="0"/>
              <a:t> – Don Quixote’s horse</a:t>
            </a:r>
          </a:p>
          <a:p>
            <a:r>
              <a:rPr lang="en-US" dirty="0" smtClean="0"/>
              <a:t>Dapple – </a:t>
            </a:r>
            <a:r>
              <a:rPr lang="en-US" dirty="0" err="1" smtClean="0"/>
              <a:t>Panza’s</a:t>
            </a:r>
            <a:r>
              <a:rPr lang="en-US" dirty="0" smtClean="0"/>
              <a:t> donkey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14801" y="2174875"/>
            <a:ext cx="4572000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books</a:t>
            </a:r>
          </a:p>
          <a:p>
            <a:r>
              <a:rPr lang="en-US" dirty="0" smtClean="0"/>
              <a:t>Man thinks he’s a knight after reading books about chivalry</a:t>
            </a:r>
          </a:p>
          <a:p>
            <a:r>
              <a:rPr lang="en-US" dirty="0" smtClean="0"/>
              <a:t>Sancho </a:t>
            </a:r>
            <a:r>
              <a:rPr lang="en-US" dirty="0" err="1" smtClean="0"/>
              <a:t>Panza</a:t>
            </a:r>
            <a:r>
              <a:rPr lang="en-US" dirty="0" smtClean="0"/>
              <a:t> acts as his squire</a:t>
            </a:r>
          </a:p>
          <a:p>
            <a:r>
              <a:rPr lang="en-US" dirty="0" smtClean="0"/>
              <a:t>People humor him</a:t>
            </a:r>
          </a:p>
          <a:p>
            <a:r>
              <a:rPr lang="en-US" dirty="0" smtClean="0"/>
              <a:t>He attacks windmills he thinks are giants</a:t>
            </a:r>
          </a:p>
          <a:p>
            <a:r>
              <a:rPr lang="en-US" dirty="0" smtClean="0"/>
              <a:t>In 2</a:t>
            </a:r>
            <a:r>
              <a:rPr lang="en-US" baseline="30000" dirty="0" smtClean="0"/>
              <a:t>nd</a:t>
            </a:r>
            <a:r>
              <a:rPr lang="en-US" dirty="0" smtClean="0"/>
              <a:t> book, he meets people who know him because they read the first book about him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Paradise Lost by John Milton, 1667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Epic poem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Epic poem about the creation of the world</a:t>
            </a:r>
          </a:p>
          <a:p>
            <a:r>
              <a:rPr lang="en-US" dirty="0" smtClean="0"/>
              <a:t>Retells the Jewish/Christian creation story from </a:t>
            </a:r>
            <a:r>
              <a:rPr lang="en-US" dirty="0" smtClean="0"/>
              <a:t>Genesis</a:t>
            </a:r>
          </a:p>
          <a:p>
            <a:r>
              <a:rPr lang="en-US" dirty="0" smtClean="0"/>
              <a:t>Adam, Even, Satan, Archangels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“Justify </a:t>
            </a:r>
            <a:r>
              <a:rPr lang="en-US" dirty="0" smtClean="0"/>
              <a:t>the ways of God to </a:t>
            </a:r>
            <a:r>
              <a:rPr lang="en-US" dirty="0" smtClean="0"/>
              <a:t>men”</a:t>
            </a:r>
            <a:endParaRPr lang="en-US" dirty="0" smtClean="0"/>
          </a:p>
          <a:p>
            <a:r>
              <a:rPr lang="en-US" dirty="0" smtClean="0"/>
              <a:t>“It </a:t>
            </a:r>
            <a:r>
              <a:rPr lang="en-US" dirty="0" smtClean="0"/>
              <a:t>is better to reign in Hell than serve in </a:t>
            </a:r>
            <a:r>
              <a:rPr lang="en-US" dirty="0" smtClean="0"/>
              <a:t>Heaven”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of </a:t>
            </a:r>
            <a:r>
              <a:rPr lang="en-US" dirty="0" err="1" smtClean="0"/>
              <a:t>Rus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Slavs</a:t>
            </a:r>
          </a:p>
          <a:p>
            <a:r>
              <a:rPr lang="en-US" dirty="0" smtClean="0"/>
              <a:t>862 – Rurik, a local chieftain establishes </a:t>
            </a:r>
            <a:r>
              <a:rPr lang="en-US" dirty="0" err="1" smtClean="0"/>
              <a:t>Rus</a:t>
            </a:r>
            <a:r>
              <a:rPr lang="en-US" dirty="0" smtClean="0"/>
              <a:t> centered at </a:t>
            </a:r>
            <a:r>
              <a:rPr lang="en-US" dirty="0" err="1" smtClean="0"/>
              <a:t>Novogrod</a:t>
            </a:r>
            <a:endParaRPr lang="en-US" dirty="0" smtClean="0"/>
          </a:p>
          <a:p>
            <a:r>
              <a:rPr lang="en-US" dirty="0" smtClean="0"/>
              <a:t>882 – Oleg adds Kiev to </a:t>
            </a:r>
            <a:r>
              <a:rPr lang="en-US" dirty="0" err="1" smtClean="0"/>
              <a:t>Rus</a:t>
            </a:r>
            <a:endParaRPr lang="en-US" dirty="0" smtClean="0"/>
          </a:p>
          <a:p>
            <a:r>
              <a:rPr lang="en-US" dirty="0" smtClean="0"/>
              <a:t>989 – Prince Vladimir I chooses Byzantine Orthodox Christianity as state religion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524000"/>
            <a:ext cx="3071813" cy="40005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16" y="4191000"/>
            <a:ext cx="2864021" cy="1892300"/>
          </a:xfrm>
        </p:spPr>
      </p:pic>
    </p:spTree>
    <p:extLst>
      <p:ext uri="{BB962C8B-B14F-4D97-AF65-F5344CB8AC3E}">
        <p14:creationId xmlns:p14="http://schemas.microsoft.com/office/powerpoint/2010/main" val="42217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Invasions During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Mongols</a:t>
            </a:r>
          </a:p>
          <a:p>
            <a:r>
              <a:rPr lang="en-US" dirty="0" err="1" smtClean="0"/>
              <a:t>Batu</a:t>
            </a:r>
            <a:r>
              <a:rPr lang="en-US" dirty="0" smtClean="0"/>
              <a:t> Khan’s Golden </a:t>
            </a:r>
            <a:r>
              <a:rPr lang="en-US" dirty="0" smtClean="0"/>
              <a:t>Horde (part of Mongol Empire), </a:t>
            </a:r>
            <a:r>
              <a:rPr lang="en-US" dirty="0" smtClean="0"/>
              <a:t>including Tatars</a:t>
            </a:r>
          </a:p>
          <a:p>
            <a:r>
              <a:rPr lang="en-US" dirty="0" smtClean="0"/>
              <a:t>Golden Horde takes Kiev</a:t>
            </a:r>
            <a:endParaRPr lang="en-US" dirty="0" smtClean="0"/>
          </a:p>
          <a:p>
            <a:r>
              <a:rPr lang="en-US" dirty="0" smtClean="0"/>
              <a:t>Does not take </a:t>
            </a:r>
            <a:r>
              <a:rPr lang="en-US" dirty="0" err="1" smtClean="0"/>
              <a:t>Novogrod</a:t>
            </a:r>
            <a:endParaRPr lang="en-US" dirty="0" smtClean="0"/>
          </a:p>
          <a:p>
            <a:r>
              <a:rPr lang="en-US" dirty="0" smtClean="0"/>
              <a:t>Alexander </a:t>
            </a:r>
            <a:r>
              <a:rPr lang="en-US" dirty="0" err="1" smtClean="0"/>
              <a:t>Nevsky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century, defends against Teutonic </a:t>
            </a:r>
            <a:r>
              <a:rPr lang="en-US" dirty="0" smtClean="0"/>
              <a:t>Knights and Swedes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37" y="1600200"/>
            <a:ext cx="3641926" cy="4525963"/>
          </a:xfrm>
        </p:spPr>
      </p:pic>
    </p:spTree>
    <p:extLst>
      <p:ext uri="{BB962C8B-B14F-4D97-AF65-F5344CB8AC3E}">
        <p14:creationId xmlns:p14="http://schemas.microsoft.com/office/powerpoint/2010/main" val="208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Moscow, 14</a:t>
            </a:r>
            <a:r>
              <a:rPr lang="en-US" baseline="30000" dirty="0" smtClean="0"/>
              <a:t>th</a:t>
            </a:r>
            <a:r>
              <a:rPr lang="en-US" dirty="0" smtClean="0"/>
              <a:t> – 15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Originally vassal </a:t>
            </a:r>
            <a:r>
              <a:rPr lang="en-US" dirty="0" smtClean="0"/>
              <a:t>to Vladimir</a:t>
            </a:r>
          </a:p>
          <a:p>
            <a:r>
              <a:rPr lang="en-US" dirty="0" smtClean="0"/>
              <a:t>Kiev metropolitan </a:t>
            </a:r>
            <a:r>
              <a:rPr lang="en-US" dirty="0" smtClean="0"/>
              <a:t>moved to </a:t>
            </a:r>
            <a:r>
              <a:rPr lang="en-US" dirty="0" smtClean="0"/>
              <a:t>Moscow</a:t>
            </a:r>
          </a:p>
          <a:p>
            <a:r>
              <a:rPr lang="en-US" dirty="0" smtClean="0"/>
              <a:t>Expelled </a:t>
            </a:r>
            <a:r>
              <a:rPr lang="en-US" dirty="0" smtClean="0"/>
              <a:t>Tatars from Russia, refused to pay tributes</a:t>
            </a:r>
          </a:p>
          <a:p>
            <a:r>
              <a:rPr lang="en-US" dirty="0" smtClean="0"/>
              <a:t>Grand Prince Ivan </a:t>
            </a:r>
            <a:r>
              <a:rPr lang="en-US" dirty="0" smtClean="0"/>
              <a:t>III “The Great” – annexes </a:t>
            </a:r>
            <a:r>
              <a:rPr lang="en-US" dirty="0" err="1" smtClean="0"/>
              <a:t>Novogrod</a:t>
            </a:r>
            <a:endParaRPr lang="en-US" dirty="0" smtClean="0"/>
          </a:p>
          <a:p>
            <a:r>
              <a:rPr lang="en-US" dirty="0" smtClean="0"/>
              <a:t>The Great Stand on </a:t>
            </a:r>
            <a:r>
              <a:rPr lang="en-US" dirty="0" err="1" smtClean="0"/>
              <a:t>Ugra</a:t>
            </a:r>
            <a:r>
              <a:rPr lang="en-US" dirty="0" smtClean="0"/>
              <a:t> </a:t>
            </a:r>
            <a:r>
              <a:rPr lang="en-US" dirty="0" smtClean="0"/>
              <a:t>River – end of Tatar presence</a:t>
            </a:r>
            <a:endParaRPr lang="en-US" dirty="0" smtClean="0"/>
          </a:p>
          <a:p>
            <a:r>
              <a:rPr lang="en-US" dirty="0" smtClean="0"/>
              <a:t>“Third Rome”, Italian artisans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248487" cy="243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2133600" cy="3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Boris </a:t>
            </a:r>
            <a:r>
              <a:rPr lang="en-US" dirty="0" err="1" smtClean="0"/>
              <a:t>Gudonov</a:t>
            </a:r>
            <a:r>
              <a:rPr lang="en-US" dirty="0" smtClean="0"/>
              <a:t> and Time of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Ivan IV “The Terrible” – adopted </a:t>
            </a:r>
            <a:r>
              <a:rPr lang="en-US" dirty="0" smtClean="0"/>
              <a:t>title “Tsar</a:t>
            </a:r>
            <a:r>
              <a:rPr lang="en-US" dirty="0" smtClean="0"/>
              <a:t>”, </a:t>
            </a:r>
            <a:r>
              <a:rPr lang="en-US" dirty="0" smtClean="0"/>
              <a:t>eroded power of boyars</a:t>
            </a:r>
            <a:endParaRPr lang="en-US" dirty="0" smtClean="0"/>
          </a:p>
          <a:p>
            <a:r>
              <a:rPr lang="en-US" dirty="0" smtClean="0"/>
              <a:t>Patriarch of Moscow</a:t>
            </a:r>
          </a:p>
          <a:p>
            <a:r>
              <a:rPr lang="en-US" dirty="0" smtClean="0"/>
              <a:t>Killed own </a:t>
            </a:r>
            <a:r>
              <a:rPr lang="en-US" dirty="0" smtClean="0"/>
              <a:t>son</a:t>
            </a:r>
          </a:p>
          <a:p>
            <a:r>
              <a:rPr lang="en-US" dirty="0" smtClean="0"/>
              <a:t>Followed by Fyodor, mentally challenged, needed help</a:t>
            </a:r>
          </a:p>
          <a:p>
            <a:r>
              <a:rPr lang="en-US" dirty="0" smtClean="0"/>
              <a:t>Little Dimitri died mysteriously</a:t>
            </a:r>
            <a:endParaRPr lang="en-US" dirty="0" smtClean="0"/>
          </a:p>
          <a:p>
            <a:r>
              <a:rPr lang="en-US" dirty="0" smtClean="0"/>
              <a:t>Boris </a:t>
            </a:r>
            <a:r>
              <a:rPr lang="en-US" dirty="0" err="1" smtClean="0"/>
              <a:t>Gudonov</a:t>
            </a:r>
            <a:r>
              <a:rPr lang="en-US" dirty="0" smtClean="0"/>
              <a:t> – </a:t>
            </a:r>
            <a:r>
              <a:rPr lang="en-US" dirty="0" smtClean="0"/>
              <a:t>regent, brother-in-law </a:t>
            </a:r>
            <a:r>
              <a:rPr lang="en-US" dirty="0" smtClean="0"/>
              <a:t>of </a:t>
            </a:r>
            <a:r>
              <a:rPr lang="en-US" dirty="0" smtClean="0"/>
              <a:t>Fyodor</a:t>
            </a:r>
          </a:p>
          <a:p>
            <a:r>
              <a:rPr lang="en-US" dirty="0"/>
              <a:t>F</a:t>
            </a:r>
            <a:r>
              <a:rPr lang="en-US" dirty="0" smtClean="0"/>
              <a:t>alse</a:t>
            </a:r>
            <a:r>
              <a:rPr lang="en-US" dirty="0" smtClean="0"/>
              <a:t> Dimitris – first one appears in Polish Lithuania</a:t>
            </a:r>
          </a:p>
          <a:p>
            <a:r>
              <a:rPr lang="en-US" dirty="0" smtClean="0"/>
              <a:t>First false Dimitri crowned when </a:t>
            </a:r>
            <a:r>
              <a:rPr lang="en-US" dirty="0" err="1" smtClean="0"/>
              <a:t>Gudonov</a:t>
            </a:r>
            <a:r>
              <a:rPr lang="en-US" dirty="0" smtClean="0"/>
              <a:t> dies in 1605, murdered by </a:t>
            </a:r>
            <a:r>
              <a:rPr lang="en-US" dirty="0" err="1" smtClean="0"/>
              <a:t>Shuisky</a:t>
            </a:r>
            <a:r>
              <a:rPr lang="en-US" dirty="0" smtClean="0"/>
              <a:t> forces</a:t>
            </a:r>
          </a:p>
          <a:p>
            <a:r>
              <a:rPr lang="en-US" dirty="0" smtClean="0"/>
              <a:t>New False Dimitri II</a:t>
            </a:r>
          </a:p>
          <a:p>
            <a:r>
              <a:rPr lang="en-US" dirty="0" smtClean="0"/>
              <a:t>Poles  occupy Moscow, attempt to conquer and convert Russia</a:t>
            </a:r>
            <a:endParaRPr lang="en-US" dirty="0"/>
          </a:p>
          <a:p>
            <a:r>
              <a:rPr lang="en-US" dirty="0" smtClean="0"/>
              <a:t>Swedes (rival of Poles) declare war on Russia, they have their own False Dimitri III</a:t>
            </a:r>
            <a:endParaRPr lang="en-US" dirty="0" smtClean="0"/>
          </a:p>
          <a:p>
            <a:r>
              <a:rPr lang="en-US" dirty="0" smtClean="0"/>
              <a:t>1612 – </a:t>
            </a:r>
            <a:r>
              <a:rPr lang="en-US" dirty="0" smtClean="0"/>
              <a:t>Russians unite under </a:t>
            </a:r>
            <a:r>
              <a:rPr lang="en-US" dirty="0" err="1" smtClean="0"/>
              <a:t>Pozharsky</a:t>
            </a:r>
            <a:r>
              <a:rPr lang="en-US" dirty="0" smtClean="0"/>
              <a:t>, Polish army in Kremlin surrender, </a:t>
            </a:r>
            <a:r>
              <a:rPr lang="en-US" dirty="0" smtClean="0"/>
              <a:t>Poles </a:t>
            </a:r>
            <a:r>
              <a:rPr lang="en-US" dirty="0" smtClean="0"/>
              <a:t>expelled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2922739" cy="21372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6490" y="2973625"/>
            <a:ext cx="1760309" cy="31525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1613 – Michael </a:t>
            </a:r>
            <a:r>
              <a:rPr lang="en-US" dirty="0" smtClean="0"/>
              <a:t>elected new Tsar after Poles expelled</a:t>
            </a:r>
            <a:endParaRPr lang="en-US" dirty="0" smtClean="0"/>
          </a:p>
          <a:p>
            <a:r>
              <a:rPr lang="en-US" dirty="0" smtClean="0"/>
              <a:t>Boyars enact serfdom</a:t>
            </a:r>
          </a:p>
          <a:p>
            <a:r>
              <a:rPr lang="en-US" dirty="0" smtClean="0"/>
              <a:t>Salt riot, copper riot, the Moscow Uprising</a:t>
            </a:r>
          </a:p>
          <a:p>
            <a:r>
              <a:rPr lang="en-US" dirty="0" smtClean="0"/>
              <a:t>Cossack </a:t>
            </a:r>
            <a:r>
              <a:rPr lang="en-US" dirty="0" err="1" smtClean="0"/>
              <a:t>Stenka</a:t>
            </a:r>
            <a:r>
              <a:rPr lang="en-US" dirty="0" smtClean="0"/>
              <a:t> </a:t>
            </a:r>
            <a:r>
              <a:rPr lang="en-US" dirty="0" err="1" smtClean="0"/>
              <a:t>Razin</a:t>
            </a:r>
            <a:endParaRPr lang="en-US" dirty="0" smtClean="0"/>
          </a:p>
          <a:p>
            <a:r>
              <a:rPr lang="en-US" dirty="0" smtClean="0"/>
              <a:t>Peter the Great</a:t>
            </a:r>
          </a:p>
          <a:p>
            <a:r>
              <a:rPr lang="en-US" dirty="0" smtClean="0"/>
              <a:t>Catherine the </a:t>
            </a:r>
            <a:r>
              <a:rPr lang="en-US" dirty="0" smtClean="0"/>
              <a:t>Great</a:t>
            </a:r>
          </a:p>
          <a:p>
            <a:r>
              <a:rPr lang="en-US" dirty="0" smtClean="0"/>
              <a:t>Nicholas II (last tsar and last Romanov)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1131"/>
            <a:ext cx="3124200" cy="21674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3669844" cy="216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the Great, 1672-1725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Reigned 1721-1725</a:t>
            </a:r>
          </a:p>
          <a:p>
            <a:r>
              <a:rPr lang="en-US" dirty="0" smtClean="0"/>
              <a:t>Alliance </a:t>
            </a:r>
            <a:r>
              <a:rPr lang="en-US" dirty="0" smtClean="0"/>
              <a:t>with Poles against Swedes</a:t>
            </a:r>
          </a:p>
          <a:p>
            <a:r>
              <a:rPr lang="en-US" dirty="0" smtClean="0"/>
              <a:t>1703 - St. </a:t>
            </a:r>
            <a:r>
              <a:rPr lang="en-US" dirty="0" smtClean="0"/>
              <a:t>Petersburg – western style new city</a:t>
            </a:r>
            <a:endParaRPr lang="en-US" dirty="0" smtClean="0"/>
          </a:p>
          <a:p>
            <a:r>
              <a:rPr lang="en-US" dirty="0" smtClean="0"/>
              <a:t>Expansion of Russian empire</a:t>
            </a:r>
          </a:p>
          <a:p>
            <a:r>
              <a:rPr lang="en-US" dirty="0" smtClean="0"/>
              <a:t>Great Northern War – against Charles XII of Sweden</a:t>
            </a:r>
          </a:p>
          <a:p>
            <a:r>
              <a:rPr lang="en-US" dirty="0" smtClean="0"/>
              <a:t>Swedes invade Ukraine, eventually defeated</a:t>
            </a:r>
            <a:endParaRPr lang="en-US" dirty="0" smtClean="0"/>
          </a:p>
          <a:p>
            <a:r>
              <a:rPr lang="en-US" dirty="0" smtClean="0"/>
              <a:t>Replaced the Duma with a small </a:t>
            </a:r>
            <a:r>
              <a:rPr lang="en-US" dirty="0" smtClean="0"/>
              <a:t>ten-person council</a:t>
            </a:r>
            <a:endParaRPr lang="en-US" dirty="0" smtClean="0"/>
          </a:p>
          <a:p>
            <a:r>
              <a:rPr lang="en-US" dirty="0" smtClean="0"/>
              <a:t>Absolutism</a:t>
            </a:r>
          </a:p>
          <a:p>
            <a:r>
              <a:rPr lang="en-US" dirty="0" smtClean="0"/>
              <a:t>Abolished patriarch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2209800" cy="31084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92" y="3886200"/>
            <a:ext cx="3301908" cy="22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858000" cy="48691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German, married to Peter III who was assassinated in 1762</a:t>
            </a:r>
          </a:p>
          <a:p>
            <a:r>
              <a:rPr lang="en-US" dirty="0" smtClean="0"/>
              <a:t>Golden Age of Russia – mansions for nobility, patron of the arts, Hermitage Museum, Enlightenment</a:t>
            </a:r>
            <a:endParaRPr lang="en-US" dirty="0" smtClean="0"/>
          </a:p>
          <a:p>
            <a:r>
              <a:rPr lang="en-US" dirty="0" smtClean="0"/>
              <a:t>More expansion – settling of Alaska, big chunk of Poland</a:t>
            </a:r>
          </a:p>
          <a:p>
            <a:r>
              <a:rPr lang="en-US" dirty="0" smtClean="0"/>
              <a:t>Crushed Crimean Khanate</a:t>
            </a:r>
          </a:p>
          <a:p>
            <a:r>
              <a:rPr lang="en-US" dirty="0" err="1" smtClean="0"/>
              <a:t>Pugachev’s</a:t>
            </a:r>
            <a:r>
              <a:rPr lang="en-US" dirty="0" smtClean="0"/>
              <a:t> rebellion – serfs and Cossacks, tried to end serfdom, declared alternative government in name of peter III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" t="16488" r="3003" b="-310"/>
          <a:stretch/>
        </p:blipFill>
        <p:spPr>
          <a:xfrm>
            <a:off x="4724400" y="1752600"/>
            <a:ext cx="3906981" cy="3810000"/>
          </a:xfrm>
        </p:spPr>
      </p:pic>
    </p:spTree>
    <p:extLst>
      <p:ext uri="{BB962C8B-B14F-4D97-AF65-F5344CB8AC3E}">
        <p14:creationId xmlns:p14="http://schemas.microsoft.com/office/powerpoint/2010/main" val="41149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548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Russia, Part 1</vt:lpstr>
      <vt:lpstr>The Beginning of Rus</vt:lpstr>
      <vt:lpstr>Invasions During Middle Ages</vt:lpstr>
      <vt:lpstr>The Rise of Moscow, 14th – 15th C.</vt:lpstr>
      <vt:lpstr>Boris Gudonov and Time of Troubles</vt:lpstr>
      <vt:lpstr>The Romanovs</vt:lpstr>
      <vt:lpstr>Peter the Great, 1672-1725</vt:lpstr>
      <vt:lpstr>PowerPoint Presentation</vt:lpstr>
      <vt:lpstr>Catherine the Great</vt:lpstr>
      <vt:lpstr>Don Quixote by Miguel Cervantes, 1605</vt:lpstr>
      <vt:lpstr>Paradise Lost by John Milton, 1667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Russia, Part 1</dc:title>
  <dc:creator>Administrator</dc:creator>
  <cp:lastModifiedBy>Administrator</cp:lastModifiedBy>
  <cp:revision>32</cp:revision>
  <dcterms:created xsi:type="dcterms:W3CDTF">2014-02-14T23:23:12Z</dcterms:created>
  <dcterms:modified xsi:type="dcterms:W3CDTF">2015-10-06T01:51:28Z</dcterms:modified>
</cp:coreProperties>
</file>