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0" r:id="rId4"/>
    <p:sldId id="261" r:id="rId5"/>
    <p:sldId id="257" r:id="rId6"/>
    <p:sldId id="262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1301-737D-4A3F-95EA-4947D5ADDC9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3E06-55B8-4568-97A7-4E08230B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3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1301-737D-4A3F-95EA-4947D5ADDC9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3E06-55B8-4568-97A7-4E08230B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3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1301-737D-4A3F-95EA-4947D5ADDC9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3E06-55B8-4568-97A7-4E08230B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3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1301-737D-4A3F-95EA-4947D5ADDC9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3E06-55B8-4568-97A7-4E08230B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20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1301-737D-4A3F-95EA-4947D5ADDC9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3E06-55B8-4568-97A7-4E08230B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8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1301-737D-4A3F-95EA-4947D5ADDC9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3E06-55B8-4568-97A7-4E08230B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0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1301-737D-4A3F-95EA-4947D5ADDC9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3E06-55B8-4568-97A7-4E08230B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1301-737D-4A3F-95EA-4947D5ADDC9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3E06-55B8-4568-97A7-4E08230B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8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1301-737D-4A3F-95EA-4947D5ADDC9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3E06-55B8-4568-97A7-4E08230B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0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1301-737D-4A3F-95EA-4947D5ADDC9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3E06-55B8-4568-97A7-4E08230B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2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1301-737D-4A3F-95EA-4947D5ADDC9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3E06-55B8-4568-97A7-4E08230B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8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41301-737D-4A3F-95EA-4947D5ADDC9F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C3E06-55B8-4568-97A7-4E08230B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8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1940s - 1950s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Korea, French Indochina, </a:t>
            </a:r>
            <a:r>
              <a:rPr lang="en-US" dirty="0" smtClean="0"/>
              <a:t>Cuba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8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Kim Il-Sung, “The Great Leader”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Born 1912</a:t>
            </a:r>
          </a:p>
          <a:p>
            <a:r>
              <a:rPr lang="en-US" dirty="0" smtClean="0"/>
              <a:t>Family in Korea during Japanese occupation, fled to Manchuria, influenced by communism there</a:t>
            </a:r>
          </a:p>
          <a:p>
            <a:r>
              <a:rPr lang="en-US" dirty="0" smtClean="0"/>
              <a:t>1930s - Became anti-Japanese guerrilla leader, chased into USSR</a:t>
            </a:r>
          </a:p>
          <a:p>
            <a:r>
              <a:rPr lang="en-US" dirty="0" smtClean="0"/>
              <a:t>1940-45 – served Red Army until end of </a:t>
            </a:r>
            <a:r>
              <a:rPr lang="en-US" dirty="0" smtClean="0"/>
              <a:t>WWII</a:t>
            </a:r>
          </a:p>
          <a:p>
            <a:r>
              <a:rPr lang="en-US" dirty="0" smtClean="0"/>
              <a:t>1945 – 38</a:t>
            </a:r>
            <a:r>
              <a:rPr lang="en-US" baseline="30000" dirty="0" smtClean="0"/>
              <a:t>th</a:t>
            </a:r>
            <a:r>
              <a:rPr lang="en-US" dirty="0" smtClean="0"/>
              <a:t> parallel established between USA and USSR occupation zones</a:t>
            </a:r>
            <a:endParaRPr lang="en-US" dirty="0" smtClean="0"/>
          </a:p>
          <a:p>
            <a:r>
              <a:rPr lang="en-US" dirty="0" smtClean="0"/>
              <a:t>1945 – USSR installed him as leader of leader of N. Korean communist party</a:t>
            </a:r>
          </a:p>
          <a:p>
            <a:r>
              <a:rPr lang="en-US" dirty="0" smtClean="0"/>
              <a:t>1948 – DPR proclaimed, started to be called “The Great Leader”, legends about him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1026" name="Picture 2" descr="http://i.dailymail.co.uk/i/pix/2013/04/15/article-2309258-0062EEAB00000258-305_220x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141" y="2555494"/>
            <a:ext cx="3057602" cy="291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02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Korean War, 1950-53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20933" cy="435133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Post WWII – USSR and USA divided Korea at 38</a:t>
            </a:r>
            <a:r>
              <a:rPr lang="en-US" baseline="30000" dirty="0" smtClean="0"/>
              <a:t>th</a:t>
            </a:r>
            <a:r>
              <a:rPr lang="en-US" dirty="0" smtClean="0"/>
              <a:t> parallel</a:t>
            </a:r>
          </a:p>
          <a:p>
            <a:r>
              <a:rPr lang="en-US" dirty="0" err="1" smtClean="0"/>
              <a:t>Syngman</a:t>
            </a:r>
            <a:r>
              <a:rPr lang="en-US" dirty="0" smtClean="0"/>
              <a:t> Rhee (ROK) v. Kim Il Sung (DPR)</a:t>
            </a:r>
          </a:p>
          <a:p>
            <a:r>
              <a:rPr lang="en-US" dirty="0" smtClean="0"/>
              <a:t>June 25, 1950, North Korean army crossed the 38</a:t>
            </a:r>
            <a:r>
              <a:rPr lang="en-US" baseline="30000" dirty="0" smtClean="0"/>
              <a:t>th</a:t>
            </a:r>
            <a:r>
              <a:rPr lang="en-US" dirty="0" smtClean="0"/>
              <a:t> parallel, capture Seoul and most of </a:t>
            </a:r>
            <a:r>
              <a:rPr lang="en-US" dirty="0" smtClean="0"/>
              <a:t>South, Staling reluctantly gave ok</a:t>
            </a:r>
            <a:endParaRPr lang="en-US" dirty="0" smtClean="0"/>
          </a:p>
          <a:p>
            <a:r>
              <a:rPr lang="en-US" dirty="0" smtClean="0"/>
              <a:t>July – USA enters, MacArthur’s landing at Inchon</a:t>
            </a:r>
          </a:p>
          <a:p>
            <a:r>
              <a:rPr lang="en-US" dirty="0" smtClean="0"/>
              <a:t>ROK, UN forces and USA capture Pyongyang, push to the </a:t>
            </a:r>
            <a:r>
              <a:rPr lang="en-US" dirty="0" err="1" smtClean="0"/>
              <a:t>Yalu</a:t>
            </a:r>
            <a:r>
              <a:rPr lang="en-US" dirty="0" smtClean="0"/>
              <a:t> River</a:t>
            </a:r>
          </a:p>
          <a:p>
            <a:r>
              <a:rPr lang="en-US" dirty="0" smtClean="0"/>
              <a:t>Mao tells Soviets China will </a:t>
            </a:r>
            <a:r>
              <a:rPr lang="en-US" dirty="0" smtClean="0"/>
              <a:t>intervene</a:t>
            </a:r>
            <a:endParaRPr lang="en-US" dirty="0" smtClean="0"/>
          </a:p>
          <a:p>
            <a:r>
              <a:rPr lang="en-US" dirty="0" smtClean="0"/>
              <a:t>Dec. 1950 - Chinese cross </a:t>
            </a:r>
            <a:r>
              <a:rPr lang="en-US" dirty="0" err="1" smtClean="0"/>
              <a:t>Yalu</a:t>
            </a:r>
            <a:r>
              <a:rPr lang="en-US" dirty="0" smtClean="0"/>
              <a:t> River</a:t>
            </a:r>
          </a:p>
          <a:p>
            <a:r>
              <a:rPr lang="en-US" dirty="0" smtClean="0"/>
              <a:t>MacArthur wanted to cross into China and use ROC against PRC</a:t>
            </a:r>
          </a:p>
          <a:p>
            <a:r>
              <a:rPr lang="en-US" dirty="0" smtClean="0"/>
              <a:t>April 1951 - Truman fires MacArthur</a:t>
            </a:r>
          </a:p>
          <a:p>
            <a:r>
              <a:rPr lang="en-US" dirty="0" smtClean="0"/>
              <a:t>Possible invasion of Taiwan by PRC, Truman sends 7</a:t>
            </a:r>
            <a:r>
              <a:rPr lang="en-US" baseline="30000" dirty="0" smtClean="0"/>
              <a:t>th</a:t>
            </a:r>
            <a:r>
              <a:rPr lang="en-US" dirty="0" smtClean="0"/>
              <a:t> Fleet to protect Taiwan, PRC withdraws</a:t>
            </a:r>
          </a:p>
          <a:p>
            <a:r>
              <a:rPr lang="en-US" dirty="0" smtClean="0"/>
              <a:t>1953 – Armistice signed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DMZ and the JSA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04" y="1420146"/>
            <a:ext cx="2547751" cy="282800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203" y="3352800"/>
            <a:ext cx="2686050" cy="179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04" y="4439589"/>
            <a:ext cx="3020179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4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52401"/>
            <a:ext cx="4128874" cy="6391499"/>
          </a:xfrm>
        </p:spPr>
      </p:pic>
    </p:spTree>
    <p:extLst>
      <p:ext uri="{BB962C8B-B14F-4D97-AF65-F5344CB8AC3E}">
        <p14:creationId xmlns:p14="http://schemas.microsoft.com/office/powerpoint/2010/main" val="395955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French Indochina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33056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1880s - Laos, Cambodia, Vietnam all under French control</a:t>
            </a:r>
          </a:p>
          <a:p>
            <a:r>
              <a:rPr lang="en-US" dirty="0" smtClean="0"/>
              <a:t>Three Vietnamese provinces</a:t>
            </a:r>
          </a:p>
          <a:p>
            <a:r>
              <a:rPr lang="en-US" dirty="0" smtClean="0"/>
              <a:t>WWII – Japanese forces weakened French control</a:t>
            </a:r>
          </a:p>
          <a:p>
            <a:r>
              <a:rPr lang="en-US" dirty="0" smtClean="0"/>
              <a:t>Viet Minh formed – communist nationalists led by Ho Chi Minh</a:t>
            </a:r>
          </a:p>
          <a:p>
            <a:r>
              <a:rPr lang="en-US" dirty="0" smtClean="0"/>
              <a:t>1945 – Ho Chi Minh seizes Hanoi, beginning of First Indochina War between Viet Minh and French, lasted 9 years</a:t>
            </a:r>
          </a:p>
          <a:p>
            <a:r>
              <a:rPr lang="en-US" dirty="0" smtClean="0"/>
              <a:t>1954 – French defeat at </a:t>
            </a:r>
            <a:r>
              <a:rPr lang="en-US" dirty="0" err="1" smtClean="0"/>
              <a:t>Dien</a:t>
            </a:r>
            <a:r>
              <a:rPr lang="en-US" dirty="0" smtClean="0"/>
              <a:t> Bien </a:t>
            </a:r>
            <a:r>
              <a:rPr lang="en-US" dirty="0" err="1" smtClean="0"/>
              <a:t>Phu</a:t>
            </a:r>
            <a:r>
              <a:rPr lang="en-US" dirty="0" smtClean="0"/>
              <a:t>, French withdrawal</a:t>
            </a:r>
          </a:p>
          <a:p>
            <a:r>
              <a:rPr lang="en-US" dirty="0" smtClean="0"/>
              <a:t>Americans backed anti-communist south while Ho Chi Minh controlled north (Viet Cong)</a:t>
            </a:r>
          </a:p>
          <a:p>
            <a:r>
              <a:rPr lang="en-US" dirty="0" smtClean="0"/>
              <a:t>USA installed Ngo </a:t>
            </a:r>
            <a:r>
              <a:rPr lang="en-US" dirty="0" err="1" smtClean="0"/>
              <a:t>Dinh</a:t>
            </a:r>
            <a:r>
              <a:rPr lang="en-US" dirty="0" smtClean="0"/>
              <a:t> Diem as leader of south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s://upload.wikimedia.org/wikipedia/commons/thumb/a/a4/French_Indochina_subdivisions.svg/667px-French_Indochina_subdivisions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088" y="1825625"/>
            <a:ext cx="28538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 Chi Minh 19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915" y="2678805"/>
            <a:ext cx="2217410" cy="301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93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2.cdn.turner.com/cnnnext/dam/assets/140618093314-08-iconic-vietnam-war-restricted-horizontal-large-galle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734" y="4001294"/>
            <a:ext cx="3525762" cy="198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War, 1965-1975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05400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Gulf </a:t>
            </a:r>
            <a:r>
              <a:rPr lang="en-US" dirty="0" smtClean="0"/>
              <a:t>of </a:t>
            </a:r>
            <a:r>
              <a:rPr lang="en-US" dirty="0" smtClean="0"/>
              <a:t>Tonkin (USS Maddox)incident leads to resolution by USA</a:t>
            </a:r>
            <a:endParaRPr lang="en-US" dirty="0" smtClean="0"/>
          </a:p>
          <a:p>
            <a:r>
              <a:rPr lang="en-US" dirty="0" smtClean="0"/>
              <a:t>Robert </a:t>
            </a:r>
            <a:r>
              <a:rPr lang="en-US" dirty="0" smtClean="0"/>
              <a:t>McNamara – Sec. of Defense</a:t>
            </a:r>
            <a:endParaRPr lang="en-US" dirty="0" smtClean="0"/>
          </a:p>
          <a:p>
            <a:r>
              <a:rPr lang="en-US" dirty="0" smtClean="0"/>
              <a:t>William </a:t>
            </a:r>
            <a:r>
              <a:rPr lang="en-US" dirty="0" smtClean="0"/>
              <a:t>Westmoreland – commanded US </a:t>
            </a:r>
            <a:r>
              <a:rPr lang="en-US" dirty="0" err="1" smtClean="0"/>
              <a:t>forcecs</a:t>
            </a:r>
            <a:endParaRPr lang="en-US" dirty="0" smtClean="0"/>
          </a:p>
          <a:p>
            <a:r>
              <a:rPr lang="en-US" dirty="0" smtClean="0"/>
              <a:t>1968 – Tet Offensive and My </a:t>
            </a:r>
            <a:r>
              <a:rPr lang="en-US" dirty="0" smtClean="0"/>
              <a:t>Lai Massacre </a:t>
            </a:r>
            <a:r>
              <a:rPr lang="en-US" dirty="0" smtClean="0"/>
              <a:t>(Lt. William </a:t>
            </a:r>
            <a:r>
              <a:rPr lang="en-US" dirty="0" err="1" smtClean="0"/>
              <a:t>Calley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 smtClean="0"/>
              <a:t>Calley</a:t>
            </a:r>
            <a:r>
              <a:rPr lang="en-US" dirty="0" smtClean="0"/>
              <a:t> found guilty of murdering 22 civilians, </a:t>
            </a:r>
            <a:r>
              <a:rPr lang="en-US" dirty="0" err="1" smtClean="0"/>
              <a:t>Calley</a:t>
            </a:r>
            <a:r>
              <a:rPr lang="en-US" dirty="0" smtClean="0"/>
              <a:t> claimed he was following orders</a:t>
            </a:r>
          </a:p>
          <a:p>
            <a:r>
              <a:rPr lang="en-US" dirty="0" smtClean="0"/>
              <a:t>1969 – Ho Chi Minh dies</a:t>
            </a:r>
            <a:endParaRPr lang="en-US" dirty="0" smtClean="0"/>
          </a:p>
          <a:p>
            <a:r>
              <a:rPr lang="en-US" dirty="0" smtClean="0"/>
              <a:t>1970 Kent </a:t>
            </a:r>
            <a:r>
              <a:rPr lang="en-US" dirty="0" smtClean="0"/>
              <a:t>State University </a:t>
            </a:r>
            <a:r>
              <a:rPr lang="en-US" dirty="0" smtClean="0"/>
              <a:t>shooting – students protesting Cambodian Campaign, Ohio National Guard, 4 killed, 9 wounded</a:t>
            </a:r>
          </a:p>
          <a:p>
            <a:r>
              <a:rPr lang="en-US" dirty="0" smtClean="0"/>
              <a:t>Operation Frequent Wind - evacuation</a:t>
            </a:r>
            <a:endParaRPr lang="en-US" dirty="0" smtClean="0"/>
          </a:p>
          <a:p>
            <a:r>
              <a:rPr lang="en-US" dirty="0" smtClean="0"/>
              <a:t>1975 - Fall </a:t>
            </a:r>
            <a:r>
              <a:rPr lang="en-US" dirty="0" smtClean="0"/>
              <a:t>of </a:t>
            </a:r>
            <a:r>
              <a:rPr lang="en-US" dirty="0" smtClean="0"/>
              <a:t>Saigon, renamed Ho Chi Minh City, South Vietnam surrendered, reunification of Vietnam under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pic>
        <p:nvPicPr>
          <p:cNvPr id="2052" name="Picture 4" descr="http://i2.cdn.turner.com/cnnnext/dam/assets/140502182506-01-ken-state---filo---restricted-horizontal-large-galle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3233231" cy="182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historyplace.com/unitedstates/vietnam/vietnam-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538" y="749323"/>
            <a:ext cx="2525662" cy="54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96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Cuban Revolution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Batista was president from 1940-44</a:t>
            </a:r>
          </a:p>
          <a:p>
            <a:r>
              <a:rPr lang="en-US" dirty="0" smtClean="0"/>
              <a:t>1952 </a:t>
            </a:r>
            <a:r>
              <a:rPr lang="en-US" dirty="0" smtClean="0"/>
              <a:t>– coup led by </a:t>
            </a:r>
            <a:r>
              <a:rPr lang="en-US" dirty="0" err="1" smtClean="0"/>
              <a:t>Fulgencio</a:t>
            </a:r>
            <a:r>
              <a:rPr lang="en-US" dirty="0" smtClean="0"/>
              <a:t> Batista, USA </a:t>
            </a:r>
            <a:r>
              <a:rPr lang="en-US" dirty="0" smtClean="0"/>
              <a:t>supports, becomes dictator</a:t>
            </a:r>
            <a:endParaRPr lang="en-US" dirty="0" smtClean="0"/>
          </a:p>
          <a:p>
            <a:r>
              <a:rPr lang="en-US" dirty="0" smtClean="0"/>
              <a:t>1953 – </a:t>
            </a:r>
            <a:r>
              <a:rPr lang="en-US" dirty="0" smtClean="0"/>
              <a:t>Fidel Castro imprisoned</a:t>
            </a:r>
          </a:p>
          <a:p>
            <a:r>
              <a:rPr lang="en-US" dirty="0" smtClean="0"/>
              <a:t>1950 – </a:t>
            </a:r>
            <a:r>
              <a:rPr lang="en-US" dirty="0" err="1" smtClean="0"/>
              <a:t>Che</a:t>
            </a:r>
            <a:r>
              <a:rPr lang="en-US" dirty="0" smtClean="0"/>
              <a:t> Guevara’s motorcycle journey</a:t>
            </a:r>
            <a:endParaRPr lang="en-US" dirty="0" smtClean="0"/>
          </a:p>
          <a:p>
            <a:r>
              <a:rPr lang="en-US" dirty="0" smtClean="0"/>
              <a:t>1955 – Castro set free, </a:t>
            </a:r>
            <a:r>
              <a:rPr lang="en-US" dirty="0" err="1" smtClean="0"/>
              <a:t>Che</a:t>
            </a:r>
            <a:r>
              <a:rPr lang="en-US" dirty="0" smtClean="0"/>
              <a:t> Guevara and Castro </a:t>
            </a:r>
            <a:r>
              <a:rPr lang="en-US" dirty="0" smtClean="0"/>
              <a:t>meet, 26</a:t>
            </a:r>
            <a:r>
              <a:rPr lang="en-US" baseline="30000" dirty="0" smtClean="0"/>
              <a:t>th</a:t>
            </a:r>
            <a:r>
              <a:rPr lang="en-US" dirty="0" smtClean="0"/>
              <a:t> of July Movement</a:t>
            </a:r>
            <a:endParaRPr lang="en-US" dirty="0" smtClean="0"/>
          </a:p>
          <a:p>
            <a:r>
              <a:rPr lang="en-US" dirty="0" smtClean="0"/>
              <a:t>1955-1958 – Guerrilla war</a:t>
            </a:r>
          </a:p>
          <a:p>
            <a:r>
              <a:rPr lang="en-US" dirty="0" smtClean="0"/>
              <a:t>1958 – Batista flees to DR</a:t>
            </a:r>
          </a:p>
          <a:p>
            <a:r>
              <a:rPr lang="en-US" dirty="0" smtClean="0"/>
              <a:t>1960s – </a:t>
            </a:r>
            <a:r>
              <a:rPr lang="en-US" dirty="0" err="1" smtClean="0"/>
              <a:t>Che</a:t>
            </a:r>
            <a:r>
              <a:rPr lang="en-US" dirty="0" smtClean="0"/>
              <a:t> goes to S. America, killed in Bolivia (CIA)</a:t>
            </a:r>
          </a:p>
          <a:p>
            <a:r>
              <a:rPr lang="en-US" dirty="0" smtClean="0"/>
              <a:t>1961 – Bay of Pigs Invasion</a:t>
            </a:r>
          </a:p>
          <a:p>
            <a:r>
              <a:rPr lang="en-US" dirty="0" smtClean="0"/>
              <a:t>Castro really </a:t>
            </a:r>
            <a:r>
              <a:rPr lang="en-US" dirty="0" smtClean="0"/>
              <a:t>liked </a:t>
            </a:r>
            <a:r>
              <a:rPr lang="en-US" dirty="0" smtClean="0"/>
              <a:t>baseball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6401"/>
            <a:ext cx="2514600" cy="280438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124201"/>
            <a:ext cx="2490216" cy="3192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71600"/>
            <a:ext cx="24384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5980</TotalTime>
  <Words>507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1940s - 1950s</vt:lpstr>
      <vt:lpstr>Kim Il-Sung, “The Great Leader”</vt:lpstr>
      <vt:lpstr>Korean War, 1950-53</vt:lpstr>
      <vt:lpstr>PowerPoint Presentation</vt:lpstr>
      <vt:lpstr>French Indochina</vt:lpstr>
      <vt:lpstr>Vietnam War, 1965-1975</vt:lpstr>
      <vt:lpstr>Cuban Revolution</vt:lpstr>
    </vt:vector>
  </TitlesOfParts>
  <Company>Fairfax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1950s</dc:title>
  <dc:creator>Huang, Eugene</dc:creator>
  <cp:lastModifiedBy>Huang, Eugene</cp:lastModifiedBy>
  <cp:revision>31</cp:revision>
  <dcterms:created xsi:type="dcterms:W3CDTF">2016-01-15T14:19:19Z</dcterms:created>
  <dcterms:modified xsi:type="dcterms:W3CDTF">2016-02-08T20:24:58Z</dcterms:modified>
</cp:coreProperties>
</file>